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2" r:id="rId5"/>
    <p:sldId id="263" r:id="rId6"/>
    <p:sldId id="265" r:id="rId7"/>
    <p:sldId id="261" r:id="rId8"/>
    <p:sldId id="257" r:id="rId9"/>
    <p:sldId id="258" r:id="rId10"/>
    <p:sldId id="267" r:id="rId11"/>
    <p:sldId id="268" r:id="rId12"/>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bg>
      <p:bgRef idx="1002">
        <a:schemeClr val="bg2"/>
      </p:bgRef>
    </p:bg>
    <p:spTree>
      <p:nvGrpSpPr>
        <p:cNvPr id="1" name=""/>
        <p:cNvGrpSpPr/>
        <p:nvPr/>
      </p:nvGrpSpPr>
      <p:grpSpPr>
        <a:xfrm>
          <a:off x="0" y="0"/>
          <a:ext cx="0" cy="0"/>
          <a:chOff x="0" y="0"/>
          <a:chExt cx="0" cy="0"/>
        </a:xfrm>
      </p:grpSpPr>
      <p:sp>
        <p:nvSpPr>
          <p:cNvPr id="9" name="직사각형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제목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ko-KR" altLang="en-US" smtClean="0"/>
              <a:t>마스터 제목 스타일 편집</a:t>
            </a:r>
            <a:endParaRPr kumimoji="0" lang="en-US"/>
          </a:p>
        </p:txBody>
      </p:sp>
      <p:sp>
        <p:nvSpPr>
          <p:cNvPr id="3" name="부제목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ko-KR" altLang="en-US" smtClean="0"/>
              <a:t>마스터 부제목 스타일 편집</a:t>
            </a:r>
            <a:endParaRPr kumimoji="0" lang="en-US"/>
          </a:p>
        </p:txBody>
      </p:sp>
      <p:sp>
        <p:nvSpPr>
          <p:cNvPr id="4" name="날짜 개체 틀 3"/>
          <p:cNvSpPr>
            <a:spLocks noGrp="1"/>
          </p:cNvSpPr>
          <p:nvPr>
            <p:ph type="dt" sz="half" idx="10"/>
          </p:nvPr>
        </p:nvSpPr>
        <p:spPr/>
        <p:txBody>
          <a:bodyPr/>
          <a:lstStyle/>
          <a:p>
            <a:fld id="{15B69C1A-0BE3-41F2-B985-46FD0ECB2A9C}" type="datetimeFigureOut">
              <a:rPr lang="ko-KR" altLang="en-US" smtClean="0"/>
              <a:pPr/>
              <a:t>2015-04-21</a:t>
            </a:fld>
            <a:endParaRPr lang="ko-KR" altLang="en-US" dirty="0"/>
          </a:p>
        </p:txBody>
      </p:sp>
      <p:sp>
        <p:nvSpPr>
          <p:cNvPr id="5" name="바닥글 개체 틀 4"/>
          <p:cNvSpPr>
            <a:spLocks noGrp="1"/>
          </p:cNvSpPr>
          <p:nvPr>
            <p:ph type="ftr" sz="quarter" idx="11"/>
          </p:nvPr>
        </p:nvSpPr>
        <p:spPr/>
        <p:txBody>
          <a:bodyPr/>
          <a:lstStyle/>
          <a:p>
            <a:endParaRPr lang="ko-KR" altLang="en-US" dirty="0"/>
          </a:p>
        </p:txBody>
      </p:sp>
      <p:sp>
        <p:nvSpPr>
          <p:cNvPr id="6" name="슬라이드 번호 개체 틀 5"/>
          <p:cNvSpPr>
            <a:spLocks noGrp="1"/>
          </p:cNvSpPr>
          <p:nvPr>
            <p:ph type="sldNum" sz="quarter" idx="12"/>
          </p:nvPr>
        </p:nvSpPr>
        <p:spPr/>
        <p:txBody>
          <a:bodyPr/>
          <a:lstStyle/>
          <a:p>
            <a:fld id="{EEF7D905-9C84-413C-9D8C-CF8984466D14}" type="slidenum">
              <a:rPr lang="ko-KR" altLang="en-US" smtClean="0"/>
              <a:pPr/>
              <a:t>‹#›</a:t>
            </a:fld>
            <a:endParaRPr lang="ko-KR" altLang="en-US" dirty="0"/>
          </a:p>
        </p:txBody>
      </p:sp>
      <p:sp>
        <p:nvSpPr>
          <p:cNvPr id="10" name="직사각형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extLst/>
          </a:lstStyle>
          <a:p>
            <a:r>
              <a:rPr kumimoji="0" lang="ko-KR" altLang="en-US" smtClean="0"/>
              <a:t>마스터 제목 스타일 편집</a:t>
            </a:r>
            <a:endParaRPr kumimoji="0" lang="en-US"/>
          </a:p>
        </p:txBody>
      </p:sp>
      <p:sp>
        <p:nvSpPr>
          <p:cNvPr id="3" name="세로 텍스트 개체 틀 2"/>
          <p:cNvSpPr>
            <a:spLocks noGrp="1"/>
          </p:cNvSpPr>
          <p:nvPr>
            <p:ph type="body" orient="vert" idx="1"/>
          </p:nvPr>
        </p:nvSpPr>
        <p:spPr/>
        <p:txBody>
          <a:bodyPr vert="eaVert"/>
          <a:lstStyle>
            <a:extLst/>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4" name="날짜 개체 틀 3"/>
          <p:cNvSpPr>
            <a:spLocks noGrp="1"/>
          </p:cNvSpPr>
          <p:nvPr>
            <p:ph type="dt" sz="half" idx="10"/>
          </p:nvPr>
        </p:nvSpPr>
        <p:spPr/>
        <p:txBody>
          <a:bodyPr/>
          <a:lstStyle/>
          <a:p>
            <a:fld id="{15B69C1A-0BE3-41F2-B985-46FD0ECB2A9C}" type="datetimeFigureOut">
              <a:rPr lang="ko-KR" altLang="en-US" smtClean="0"/>
              <a:pPr/>
              <a:t>2015-04-21</a:t>
            </a:fld>
            <a:endParaRPr lang="ko-KR" altLang="en-US" dirty="0"/>
          </a:p>
        </p:txBody>
      </p:sp>
      <p:sp>
        <p:nvSpPr>
          <p:cNvPr id="5" name="바닥글 개체 틀 4"/>
          <p:cNvSpPr>
            <a:spLocks noGrp="1"/>
          </p:cNvSpPr>
          <p:nvPr>
            <p:ph type="ftr" sz="quarter" idx="11"/>
          </p:nvPr>
        </p:nvSpPr>
        <p:spPr/>
        <p:txBody>
          <a:bodyPr/>
          <a:lstStyle/>
          <a:p>
            <a:endParaRPr lang="ko-KR" altLang="en-US" dirty="0"/>
          </a:p>
        </p:txBody>
      </p:sp>
      <p:sp>
        <p:nvSpPr>
          <p:cNvPr id="6" name="슬라이드 번호 개체 틀 5"/>
          <p:cNvSpPr>
            <a:spLocks noGrp="1"/>
          </p:cNvSpPr>
          <p:nvPr>
            <p:ph type="sldNum" sz="quarter" idx="12"/>
          </p:nvPr>
        </p:nvSpPr>
        <p:spPr/>
        <p:txBody>
          <a:bodyPr/>
          <a:lstStyle/>
          <a:p>
            <a:fld id="{EEF7D905-9C84-413C-9D8C-CF8984466D14}" type="slidenum">
              <a:rPr lang="ko-KR" altLang="en-US" smtClean="0"/>
              <a:pPr/>
              <a:t>‹#›</a:t>
            </a:fld>
            <a:endParaRPr lang="ko-KR"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세로 제목 및 텍스트">
    <p:spTree>
      <p:nvGrpSpPr>
        <p:cNvPr id="1" name=""/>
        <p:cNvGrpSpPr/>
        <p:nvPr/>
      </p:nvGrpSpPr>
      <p:grpSpPr>
        <a:xfrm>
          <a:off x="0" y="0"/>
          <a:ext cx="0" cy="0"/>
          <a:chOff x="0" y="0"/>
          <a:chExt cx="0" cy="0"/>
        </a:xfrm>
      </p:grpSpPr>
      <p:sp>
        <p:nvSpPr>
          <p:cNvPr id="9" name="직사각형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8" name="직사각형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세로 제목 1"/>
          <p:cNvSpPr>
            <a:spLocks noGrp="1"/>
          </p:cNvSpPr>
          <p:nvPr>
            <p:ph type="title" orient="vert"/>
          </p:nvPr>
        </p:nvSpPr>
        <p:spPr>
          <a:xfrm>
            <a:off x="6781800" y="274640"/>
            <a:ext cx="1905000" cy="5851525"/>
          </a:xfrm>
        </p:spPr>
        <p:txBody>
          <a:bodyPr vert="eaVert"/>
          <a:lstStyle>
            <a:extLst/>
          </a:lstStyle>
          <a:p>
            <a:r>
              <a:rPr kumimoji="0" lang="ko-KR" altLang="en-US" smtClean="0"/>
              <a:t>마스터 제목 스타일 편집</a:t>
            </a:r>
            <a:endParaRPr kumimoji="0" lang="en-US"/>
          </a:p>
        </p:txBody>
      </p:sp>
      <p:sp>
        <p:nvSpPr>
          <p:cNvPr id="3" name="세로 텍스트 개체 틀 2"/>
          <p:cNvSpPr>
            <a:spLocks noGrp="1"/>
          </p:cNvSpPr>
          <p:nvPr>
            <p:ph type="body" orient="vert" idx="1"/>
          </p:nvPr>
        </p:nvSpPr>
        <p:spPr>
          <a:xfrm>
            <a:off x="457200" y="304800"/>
            <a:ext cx="6019800" cy="5851525"/>
          </a:xfrm>
        </p:spPr>
        <p:txBody>
          <a:bodyPr vert="eaVert"/>
          <a:lstStyle>
            <a:extLst/>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4" name="날짜 개체 틀 3"/>
          <p:cNvSpPr>
            <a:spLocks noGrp="1"/>
          </p:cNvSpPr>
          <p:nvPr>
            <p:ph type="dt" sz="half" idx="10"/>
          </p:nvPr>
        </p:nvSpPr>
        <p:spPr/>
        <p:txBody>
          <a:bodyPr/>
          <a:lstStyle/>
          <a:p>
            <a:fld id="{15B69C1A-0BE3-41F2-B985-46FD0ECB2A9C}" type="datetimeFigureOut">
              <a:rPr lang="ko-KR" altLang="en-US" smtClean="0"/>
              <a:pPr/>
              <a:t>2015-04-21</a:t>
            </a:fld>
            <a:endParaRPr lang="ko-KR" altLang="en-US" dirty="0"/>
          </a:p>
        </p:txBody>
      </p:sp>
      <p:sp>
        <p:nvSpPr>
          <p:cNvPr id="5" name="바닥글 개체 틀 4"/>
          <p:cNvSpPr>
            <a:spLocks noGrp="1"/>
          </p:cNvSpPr>
          <p:nvPr>
            <p:ph type="ftr" sz="quarter" idx="11"/>
          </p:nvPr>
        </p:nvSpPr>
        <p:spPr>
          <a:xfrm>
            <a:off x="2640597" y="6377459"/>
            <a:ext cx="3836404" cy="365125"/>
          </a:xfrm>
        </p:spPr>
        <p:txBody>
          <a:bodyPr/>
          <a:lstStyle/>
          <a:p>
            <a:endParaRPr lang="ko-KR" altLang="en-US" dirty="0"/>
          </a:p>
        </p:txBody>
      </p:sp>
      <p:sp>
        <p:nvSpPr>
          <p:cNvPr id="6" name="슬라이드 번호 개체 틀 5"/>
          <p:cNvSpPr>
            <a:spLocks noGrp="1"/>
          </p:cNvSpPr>
          <p:nvPr>
            <p:ph type="sldNum" sz="quarter" idx="12"/>
          </p:nvPr>
        </p:nvSpPr>
        <p:spPr/>
        <p:txBody>
          <a:bodyPr/>
          <a:lstStyle/>
          <a:p>
            <a:fld id="{EEF7D905-9C84-413C-9D8C-CF8984466D14}" type="slidenum">
              <a:rPr lang="ko-KR" altLang="en-US" smtClean="0"/>
              <a:pPr/>
              <a:t>‹#›</a:t>
            </a:fld>
            <a:endParaRPr lang="ko-K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155448"/>
            <a:ext cx="8229600" cy="1252728"/>
          </a:xfrm>
        </p:spPr>
        <p:txBody>
          <a:bodyPr/>
          <a:lstStyle>
            <a:extLst/>
          </a:lstStyle>
          <a:p>
            <a:r>
              <a:rPr kumimoji="0" lang="ko-KR" altLang="en-US" smtClean="0"/>
              <a:t>마스터 제목 스타일 편집</a:t>
            </a:r>
            <a:endParaRPr kumimoji="0" lang="en-US"/>
          </a:p>
        </p:txBody>
      </p:sp>
      <p:sp>
        <p:nvSpPr>
          <p:cNvPr id="3" name="내용 개체 틀 2"/>
          <p:cNvSpPr>
            <a:spLocks noGrp="1"/>
          </p:cNvSpPr>
          <p:nvPr>
            <p:ph idx="1"/>
          </p:nvPr>
        </p:nvSpPr>
        <p:spPr/>
        <p:txBody>
          <a:bodyPr/>
          <a:lstStyle>
            <a:extLst/>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4" name="날짜 개체 틀 3"/>
          <p:cNvSpPr>
            <a:spLocks noGrp="1"/>
          </p:cNvSpPr>
          <p:nvPr>
            <p:ph type="dt" sz="half" idx="10"/>
          </p:nvPr>
        </p:nvSpPr>
        <p:spPr/>
        <p:txBody>
          <a:bodyPr/>
          <a:lstStyle/>
          <a:p>
            <a:fld id="{15B69C1A-0BE3-41F2-B985-46FD0ECB2A9C}" type="datetimeFigureOut">
              <a:rPr lang="ko-KR" altLang="en-US" smtClean="0"/>
              <a:pPr/>
              <a:t>2015-04-21</a:t>
            </a:fld>
            <a:endParaRPr lang="ko-KR" altLang="en-US" dirty="0"/>
          </a:p>
        </p:txBody>
      </p:sp>
      <p:sp>
        <p:nvSpPr>
          <p:cNvPr id="5" name="바닥글 개체 틀 4"/>
          <p:cNvSpPr>
            <a:spLocks noGrp="1"/>
          </p:cNvSpPr>
          <p:nvPr>
            <p:ph type="ftr" sz="quarter" idx="11"/>
          </p:nvPr>
        </p:nvSpPr>
        <p:spPr/>
        <p:txBody>
          <a:bodyPr/>
          <a:lstStyle/>
          <a:p>
            <a:endParaRPr lang="ko-KR" altLang="en-US" dirty="0"/>
          </a:p>
        </p:txBody>
      </p:sp>
      <p:sp>
        <p:nvSpPr>
          <p:cNvPr id="6" name="슬라이드 번호 개체 틀 5"/>
          <p:cNvSpPr>
            <a:spLocks noGrp="1"/>
          </p:cNvSpPr>
          <p:nvPr>
            <p:ph type="sldNum" sz="quarter" idx="12"/>
          </p:nvPr>
        </p:nvSpPr>
        <p:spPr/>
        <p:txBody>
          <a:bodyPr/>
          <a:lstStyle/>
          <a:p>
            <a:fld id="{EEF7D905-9C84-413C-9D8C-CF8984466D14}" type="slidenum">
              <a:rPr lang="ko-KR" altLang="en-US" smtClean="0"/>
              <a:pPr/>
              <a:t>‹#›</a:t>
            </a:fld>
            <a:endParaRPr lang="ko-KR"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구역 머리글">
    <p:bg>
      <p:bgRef idx="1002">
        <a:schemeClr val="bg2"/>
      </p:bgRef>
    </p:bg>
    <p:spTree>
      <p:nvGrpSpPr>
        <p:cNvPr id="1" name=""/>
        <p:cNvGrpSpPr/>
        <p:nvPr/>
      </p:nvGrpSpPr>
      <p:grpSpPr>
        <a:xfrm>
          <a:off x="0" y="0"/>
          <a:ext cx="0" cy="0"/>
          <a:chOff x="0" y="0"/>
          <a:chExt cx="0" cy="0"/>
        </a:xfrm>
      </p:grpSpPr>
      <p:sp>
        <p:nvSpPr>
          <p:cNvPr id="9" name="직사각형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12" name="직사각형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제목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ko-KR" altLang="en-US" smtClean="0"/>
              <a:t>마스터 제목 스타일 편집</a:t>
            </a:r>
            <a:endParaRPr kumimoji="0" lang="en-US"/>
          </a:p>
        </p:txBody>
      </p:sp>
      <p:sp>
        <p:nvSpPr>
          <p:cNvPr id="3" name="텍스트 개체 틀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ko-KR" altLang="en-US" smtClean="0"/>
              <a:t>마스터 텍스트 스타일을 편집합니다</a:t>
            </a:r>
          </a:p>
        </p:txBody>
      </p:sp>
      <p:sp>
        <p:nvSpPr>
          <p:cNvPr id="4" name="날짜 개체 틀 3"/>
          <p:cNvSpPr>
            <a:spLocks noGrp="1"/>
          </p:cNvSpPr>
          <p:nvPr>
            <p:ph type="dt" sz="half" idx="10"/>
          </p:nvPr>
        </p:nvSpPr>
        <p:spPr/>
        <p:txBody>
          <a:bodyPr/>
          <a:lstStyle/>
          <a:p>
            <a:fld id="{15B69C1A-0BE3-41F2-B985-46FD0ECB2A9C}" type="datetimeFigureOut">
              <a:rPr lang="ko-KR" altLang="en-US" smtClean="0"/>
              <a:pPr/>
              <a:t>2015-04-21</a:t>
            </a:fld>
            <a:endParaRPr lang="ko-KR" altLang="en-US" dirty="0"/>
          </a:p>
        </p:txBody>
      </p:sp>
      <p:sp>
        <p:nvSpPr>
          <p:cNvPr id="5" name="바닥글 개체 틀 4"/>
          <p:cNvSpPr>
            <a:spLocks noGrp="1"/>
          </p:cNvSpPr>
          <p:nvPr>
            <p:ph type="ftr" sz="quarter" idx="11"/>
          </p:nvPr>
        </p:nvSpPr>
        <p:spPr/>
        <p:txBody>
          <a:bodyPr/>
          <a:lstStyle/>
          <a:p>
            <a:endParaRPr lang="ko-KR" altLang="en-US" dirty="0"/>
          </a:p>
        </p:txBody>
      </p:sp>
      <p:sp>
        <p:nvSpPr>
          <p:cNvPr id="6" name="슬라이드 번호 개체 틀 5"/>
          <p:cNvSpPr>
            <a:spLocks noGrp="1"/>
          </p:cNvSpPr>
          <p:nvPr>
            <p:ph type="sldNum" sz="quarter" idx="12"/>
          </p:nvPr>
        </p:nvSpPr>
        <p:spPr/>
        <p:txBody>
          <a:bodyPr/>
          <a:lstStyle/>
          <a:p>
            <a:fld id="{EEF7D905-9C84-413C-9D8C-CF8984466D14}" type="slidenum">
              <a:rPr lang="ko-KR" altLang="en-US" smtClean="0"/>
              <a:pPr/>
              <a:t>‹#›</a:t>
            </a:fld>
            <a:endParaRPr lang="ko-KR" alt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extLst/>
          </a:lstStyle>
          <a:p>
            <a:r>
              <a:rPr kumimoji="0" lang="ko-KR" altLang="en-US" smtClean="0"/>
              <a:t>마스터 제목 스타일 편집</a:t>
            </a:r>
            <a:endParaRPr kumimoji="0" lang="en-US"/>
          </a:p>
        </p:txBody>
      </p:sp>
      <p:sp>
        <p:nvSpPr>
          <p:cNvPr id="3" name="내용 개체 틀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4" name="내용 개체 틀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5" name="날짜 개체 틀 4"/>
          <p:cNvSpPr>
            <a:spLocks noGrp="1"/>
          </p:cNvSpPr>
          <p:nvPr>
            <p:ph type="dt" sz="half" idx="10"/>
          </p:nvPr>
        </p:nvSpPr>
        <p:spPr/>
        <p:txBody>
          <a:bodyPr/>
          <a:lstStyle/>
          <a:p>
            <a:fld id="{15B69C1A-0BE3-41F2-B985-46FD0ECB2A9C}" type="datetimeFigureOut">
              <a:rPr lang="ko-KR" altLang="en-US" smtClean="0"/>
              <a:pPr/>
              <a:t>2015-04-21</a:t>
            </a:fld>
            <a:endParaRPr lang="ko-KR" altLang="en-US" dirty="0"/>
          </a:p>
        </p:txBody>
      </p:sp>
      <p:sp>
        <p:nvSpPr>
          <p:cNvPr id="6" name="바닥글 개체 틀 5"/>
          <p:cNvSpPr>
            <a:spLocks noGrp="1"/>
          </p:cNvSpPr>
          <p:nvPr>
            <p:ph type="ftr" sz="quarter" idx="11"/>
          </p:nvPr>
        </p:nvSpPr>
        <p:spPr/>
        <p:txBody>
          <a:bodyPr/>
          <a:lstStyle/>
          <a:p>
            <a:endParaRPr lang="ko-KR" altLang="en-US" dirty="0"/>
          </a:p>
        </p:txBody>
      </p:sp>
      <p:sp>
        <p:nvSpPr>
          <p:cNvPr id="7" name="슬라이드 번호 개체 틀 6"/>
          <p:cNvSpPr>
            <a:spLocks noGrp="1"/>
          </p:cNvSpPr>
          <p:nvPr>
            <p:ph type="sldNum" sz="quarter" idx="12"/>
          </p:nvPr>
        </p:nvSpPr>
        <p:spPr/>
        <p:txBody>
          <a:bodyPr/>
          <a:lstStyle/>
          <a:p>
            <a:fld id="{EEF7D905-9C84-413C-9D8C-CF8984466D14}" type="slidenum">
              <a:rPr lang="ko-KR" altLang="en-US" smtClean="0"/>
              <a:pPr/>
              <a:t>‹#›</a:t>
            </a:fld>
            <a:endParaRPr lang="ko-KR"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extLst/>
          </a:lstStyle>
          <a:p>
            <a:r>
              <a:rPr kumimoji="0" lang="ko-KR" altLang="en-US" smtClean="0"/>
              <a:t>마스터 제목 스타일 편집</a:t>
            </a:r>
            <a:endParaRPr kumimoji="0" lang="en-US"/>
          </a:p>
        </p:txBody>
      </p:sp>
      <p:sp>
        <p:nvSpPr>
          <p:cNvPr id="3" name="텍스트 개체 틀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ko-KR" altLang="en-US" smtClean="0"/>
              <a:t>마스터 텍스트 스타일을 편집합니다</a:t>
            </a:r>
          </a:p>
        </p:txBody>
      </p:sp>
      <p:sp>
        <p:nvSpPr>
          <p:cNvPr id="4" name="내용 개체 틀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5" name="텍스트 개체 틀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ko-KR" altLang="en-US" smtClean="0"/>
              <a:t>마스터 텍스트 스타일을 편집합니다</a:t>
            </a:r>
          </a:p>
        </p:txBody>
      </p:sp>
      <p:sp>
        <p:nvSpPr>
          <p:cNvPr id="6" name="내용 개체 틀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7" name="날짜 개체 틀 6"/>
          <p:cNvSpPr>
            <a:spLocks noGrp="1"/>
          </p:cNvSpPr>
          <p:nvPr>
            <p:ph type="dt" sz="half" idx="10"/>
          </p:nvPr>
        </p:nvSpPr>
        <p:spPr/>
        <p:txBody>
          <a:bodyPr/>
          <a:lstStyle/>
          <a:p>
            <a:fld id="{15B69C1A-0BE3-41F2-B985-46FD0ECB2A9C}" type="datetimeFigureOut">
              <a:rPr lang="ko-KR" altLang="en-US" smtClean="0"/>
              <a:pPr/>
              <a:t>2015-04-21</a:t>
            </a:fld>
            <a:endParaRPr lang="ko-KR" altLang="en-US" dirty="0"/>
          </a:p>
        </p:txBody>
      </p:sp>
      <p:sp>
        <p:nvSpPr>
          <p:cNvPr id="8" name="바닥글 개체 틀 7"/>
          <p:cNvSpPr>
            <a:spLocks noGrp="1"/>
          </p:cNvSpPr>
          <p:nvPr>
            <p:ph type="ftr" sz="quarter" idx="11"/>
          </p:nvPr>
        </p:nvSpPr>
        <p:spPr/>
        <p:txBody>
          <a:bodyPr/>
          <a:lstStyle/>
          <a:p>
            <a:endParaRPr lang="ko-KR" altLang="en-US" dirty="0"/>
          </a:p>
        </p:txBody>
      </p:sp>
      <p:sp>
        <p:nvSpPr>
          <p:cNvPr id="9" name="슬라이드 번호 개체 틀 8"/>
          <p:cNvSpPr>
            <a:spLocks noGrp="1"/>
          </p:cNvSpPr>
          <p:nvPr>
            <p:ph type="sldNum" sz="quarter" idx="12"/>
          </p:nvPr>
        </p:nvSpPr>
        <p:spPr/>
        <p:txBody>
          <a:bodyPr/>
          <a:lstStyle/>
          <a:p>
            <a:fld id="{EEF7D905-9C84-413C-9D8C-CF8984466D14}" type="slidenum">
              <a:rPr lang="ko-KR" altLang="en-US" smtClean="0"/>
              <a:pPr/>
              <a:t>‹#›</a:t>
            </a:fld>
            <a:endParaRPr lang="ko-KR"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extLst/>
          </a:lstStyle>
          <a:p>
            <a:r>
              <a:rPr kumimoji="0" lang="ko-KR" altLang="en-US" smtClean="0"/>
              <a:t>마스터 제목 스타일 편집</a:t>
            </a:r>
            <a:endParaRPr kumimoji="0" lang="en-US"/>
          </a:p>
        </p:txBody>
      </p:sp>
      <p:sp>
        <p:nvSpPr>
          <p:cNvPr id="3" name="날짜 개체 틀 2"/>
          <p:cNvSpPr>
            <a:spLocks noGrp="1"/>
          </p:cNvSpPr>
          <p:nvPr>
            <p:ph type="dt" sz="half" idx="10"/>
          </p:nvPr>
        </p:nvSpPr>
        <p:spPr/>
        <p:txBody>
          <a:bodyPr/>
          <a:lstStyle/>
          <a:p>
            <a:fld id="{15B69C1A-0BE3-41F2-B985-46FD0ECB2A9C}" type="datetimeFigureOut">
              <a:rPr lang="ko-KR" altLang="en-US" smtClean="0"/>
              <a:pPr/>
              <a:t>2015-04-21</a:t>
            </a:fld>
            <a:endParaRPr lang="ko-KR" altLang="en-US" dirty="0"/>
          </a:p>
        </p:txBody>
      </p:sp>
      <p:sp>
        <p:nvSpPr>
          <p:cNvPr id="4" name="바닥글 개체 틀 3"/>
          <p:cNvSpPr>
            <a:spLocks noGrp="1"/>
          </p:cNvSpPr>
          <p:nvPr>
            <p:ph type="ftr" sz="quarter" idx="11"/>
          </p:nvPr>
        </p:nvSpPr>
        <p:spPr/>
        <p:txBody>
          <a:bodyPr/>
          <a:lstStyle/>
          <a:p>
            <a:endParaRPr lang="ko-KR" altLang="en-US" dirty="0"/>
          </a:p>
        </p:txBody>
      </p:sp>
      <p:sp>
        <p:nvSpPr>
          <p:cNvPr id="5" name="슬라이드 번호 개체 틀 4"/>
          <p:cNvSpPr>
            <a:spLocks noGrp="1"/>
          </p:cNvSpPr>
          <p:nvPr>
            <p:ph type="sldNum" sz="quarter" idx="12"/>
          </p:nvPr>
        </p:nvSpPr>
        <p:spPr/>
        <p:txBody>
          <a:bodyPr/>
          <a:lstStyle/>
          <a:p>
            <a:fld id="{EEF7D905-9C84-413C-9D8C-CF8984466D14}" type="slidenum">
              <a:rPr lang="ko-KR" altLang="en-US" smtClean="0"/>
              <a:pPr/>
              <a:t>‹#›</a:t>
            </a:fld>
            <a:endParaRPr lang="ko-KR"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15B69C1A-0BE3-41F2-B985-46FD0ECB2A9C}" type="datetimeFigureOut">
              <a:rPr lang="ko-KR" altLang="en-US" smtClean="0"/>
              <a:pPr/>
              <a:t>2015-04-21</a:t>
            </a:fld>
            <a:endParaRPr lang="ko-KR" altLang="en-US" dirty="0"/>
          </a:p>
        </p:txBody>
      </p:sp>
      <p:sp>
        <p:nvSpPr>
          <p:cNvPr id="3" name="바닥글 개체 틀 2"/>
          <p:cNvSpPr>
            <a:spLocks noGrp="1"/>
          </p:cNvSpPr>
          <p:nvPr>
            <p:ph type="ftr" sz="quarter" idx="11"/>
          </p:nvPr>
        </p:nvSpPr>
        <p:spPr/>
        <p:txBody>
          <a:bodyPr/>
          <a:lstStyle/>
          <a:p>
            <a:endParaRPr lang="ko-KR" altLang="en-US" dirty="0"/>
          </a:p>
        </p:txBody>
      </p:sp>
      <p:sp>
        <p:nvSpPr>
          <p:cNvPr id="4" name="슬라이드 번호 개체 틀 3"/>
          <p:cNvSpPr>
            <a:spLocks noGrp="1"/>
          </p:cNvSpPr>
          <p:nvPr>
            <p:ph type="sldNum" sz="quarter" idx="12"/>
          </p:nvPr>
        </p:nvSpPr>
        <p:spPr/>
        <p:txBody>
          <a:bodyPr/>
          <a:lstStyle/>
          <a:p>
            <a:fld id="{EEF7D905-9C84-413C-9D8C-CF8984466D14}" type="slidenum">
              <a:rPr lang="ko-KR" altLang="en-US" smtClean="0"/>
              <a:pPr/>
              <a:t>‹#›</a:t>
            </a:fld>
            <a:endParaRPr lang="ko-KR"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ko-KR" altLang="en-US" smtClean="0"/>
              <a:t>마스터 제목 스타일 편집</a:t>
            </a:r>
            <a:endParaRPr kumimoji="0" lang="en-US"/>
          </a:p>
        </p:txBody>
      </p:sp>
      <p:sp>
        <p:nvSpPr>
          <p:cNvPr id="3" name="내용 개체 틀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4" name="텍스트 개체 틀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ko-KR" altLang="en-US" smtClean="0"/>
              <a:t>마스터 텍스트 스타일을 편집합니다</a:t>
            </a:r>
          </a:p>
        </p:txBody>
      </p:sp>
      <p:sp>
        <p:nvSpPr>
          <p:cNvPr id="5" name="날짜 개체 틀 4"/>
          <p:cNvSpPr>
            <a:spLocks noGrp="1"/>
          </p:cNvSpPr>
          <p:nvPr>
            <p:ph type="dt" sz="half" idx="10"/>
          </p:nvPr>
        </p:nvSpPr>
        <p:spPr/>
        <p:txBody>
          <a:bodyPr/>
          <a:lstStyle/>
          <a:p>
            <a:fld id="{15B69C1A-0BE3-41F2-B985-46FD0ECB2A9C}" type="datetimeFigureOut">
              <a:rPr lang="ko-KR" altLang="en-US" smtClean="0"/>
              <a:pPr/>
              <a:t>2015-04-21</a:t>
            </a:fld>
            <a:endParaRPr lang="ko-KR" altLang="en-US" dirty="0"/>
          </a:p>
        </p:txBody>
      </p:sp>
      <p:sp>
        <p:nvSpPr>
          <p:cNvPr id="6" name="바닥글 개체 틀 5"/>
          <p:cNvSpPr>
            <a:spLocks noGrp="1"/>
          </p:cNvSpPr>
          <p:nvPr>
            <p:ph type="ftr" sz="quarter" idx="11"/>
          </p:nvPr>
        </p:nvSpPr>
        <p:spPr/>
        <p:txBody>
          <a:bodyPr/>
          <a:lstStyle/>
          <a:p>
            <a:endParaRPr lang="ko-KR" altLang="en-US" dirty="0"/>
          </a:p>
        </p:txBody>
      </p:sp>
      <p:sp>
        <p:nvSpPr>
          <p:cNvPr id="7" name="슬라이드 번호 개체 틀 6"/>
          <p:cNvSpPr>
            <a:spLocks noGrp="1"/>
          </p:cNvSpPr>
          <p:nvPr>
            <p:ph type="sldNum" sz="quarter" idx="12"/>
          </p:nvPr>
        </p:nvSpPr>
        <p:spPr/>
        <p:txBody>
          <a:bodyPr/>
          <a:lstStyle/>
          <a:p>
            <a:fld id="{EEF7D905-9C84-413C-9D8C-CF8984466D14}" type="slidenum">
              <a:rPr lang="ko-KR" altLang="en-US" smtClean="0"/>
              <a:pPr/>
              <a:t>‹#›</a:t>
            </a:fld>
            <a:endParaRPr lang="ko-KR" altLang="en-US" dirty="0"/>
          </a:p>
        </p:txBody>
      </p:sp>
      <p:sp>
        <p:nvSpPr>
          <p:cNvPr id="12" name="직사각형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직사각형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bg>
      <p:bgRef idx="1001">
        <a:schemeClr val="bg2"/>
      </p:bgRef>
    </p:bg>
    <p:spTree>
      <p:nvGrpSpPr>
        <p:cNvPr id="1" name=""/>
        <p:cNvGrpSpPr/>
        <p:nvPr/>
      </p:nvGrpSpPr>
      <p:grpSpPr>
        <a:xfrm>
          <a:off x="0" y="0"/>
          <a:ext cx="0" cy="0"/>
          <a:chOff x="0" y="0"/>
          <a:chExt cx="0" cy="0"/>
        </a:xfrm>
      </p:grpSpPr>
      <p:sp>
        <p:nvSpPr>
          <p:cNvPr id="2" name="제목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ko-KR" altLang="en-US" smtClean="0"/>
              <a:t>마스터 제목 스타일 편집</a:t>
            </a:r>
            <a:endParaRPr kumimoji="0" lang="en-US"/>
          </a:p>
        </p:txBody>
      </p:sp>
      <p:sp>
        <p:nvSpPr>
          <p:cNvPr id="3" name="그림 개체 틀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ko-KR" altLang="en-US" dirty="0" smtClean="0"/>
              <a:t>그림을 추가하려면 아이콘을 클릭하십시오</a:t>
            </a:r>
            <a:endParaRPr kumimoji="0" lang="en-US" dirty="0"/>
          </a:p>
        </p:txBody>
      </p:sp>
      <p:sp>
        <p:nvSpPr>
          <p:cNvPr id="4" name="텍스트 개체 틀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ko-KR" altLang="en-US" smtClean="0"/>
              <a:t>마스터 텍스트 스타일을 편집합니다</a:t>
            </a:r>
          </a:p>
        </p:txBody>
      </p:sp>
      <p:sp>
        <p:nvSpPr>
          <p:cNvPr id="5" name="날짜 개체 틀 4"/>
          <p:cNvSpPr>
            <a:spLocks noGrp="1"/>
          </p:cNvSpPr>
          <p:nvPr>
            <p:ph type="dt" sz="half" idx="10"/>
          </p:nvPr>
        </p:nvSpPr>
        <p:spPr>
          <a:xfrm>
            <a:off x="164592" y="1170432"/>
            <a:ext cx="2523744" cy="201168"/>
          </a:xfrm>
        </p:spPr>
        <p:txBody>
          <a:bodyPr/>
          <a:lstStyle/>
          <a:p>
            <a:fld id="{15B69C1A-0BE3-41F2-B985-46FD0ECB2A9C}" type="datetimeFigureOut">
              <a:rPr lang="ko-KR" altLang="en-US" smtClean="0"/>
              <a:pPr/>
              <a:t>2015-04-21</a:t>
            </a:fld>
            <a:endParaRPr lang="ko-KR" altLang="en-US" dirty="0"/>
          </a:p>
        </p:txBody>
      </p:sp>
      <p:sp>
        <p:nvSpPr>
          <p:cNvPr id="11" name="직사각형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직사각형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6" name="바닥글 개체 틀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ko-KR" altLang="en-US" dirty="0"/>
          </a:p>
        </p:txBody>
      </p:sp>
      <p:sp>
        <p:nvSpPr>
          <p:cNvPr id="7" name="슬라이드 번호 개체 틀 6"/>
          <p:cNvSpPr>
            <a:spLocks noGrp="1"/>
          </p:cNvSpPr>
          <p:nvPr>
            <p:ph type="sldNum" sz="quarter" idx="12"/>
          </p:nvPr>
        </p:nvSpPr>
        <p:spPr>
          <a:xfrm>
            <a:off x="8339328" y="1170432"/>
            <a:ext cx="733864" cy="201168"/>
          </a:xfrm>
        </p:spPr>
        <p:txBody>
          <a:bodyPr/>
          <a:lstStyle/>
          <a:p>
            <a:fld id="{EEF7D905-9C84-413C-9D8C-CF8984466D14}" type="slidenum">
              <a:rPr lang="ko-KR" altLang="en-US" smtClean="0"/>
              <a:pPr/>
              <a:t>‹#›</a:t>
            </a:fld>
            <a:endParaRPr lang="ko-KR" alt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직사각형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7" name="직사각형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제목 개체 틀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ko-KR" altLang="en-US" smtClean="0"/>
              <a:t>마스터 제목 스타일 편집</a:t>
            </a:r>
            <a:endParaRPr kumimoji="0" lang="en-US"/>
          </a:p>
        </p:txBody>
      </p:sp>
      <p:sp>
        <p:nvSpPr>
          <p:cNvPr id="3" name="텍스트 개체 틀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ko-KR" altLang="en-US" smtClean="0"/>
              <a:t>마스터 텍스트 스타일을 편집합니다</a:t>
            </a:r>
          </a:p>
          <a:p>
            <a:pPr lvl="1" eaLnBrk="1" latinLnBrk="0" hangingPunct="1"/>
            <a:r>
              <a:rPr kumimoji="0" lang="ko-KR" altLang="en-US" smtClean="0"/>
              <a:t>둘째 수준</a:t>
            </a:r>
          </a:p>
          <a:p>
            <a:pPr lvl="2" eaLnBrk="1" latinLnBrk="0" hangingPunct="1"/>
            <a:r>
              <a:rPr kumimoji="0" lang="ko-KR" altLang="en-US" smtClean="0"/>
              <a:t>셋째 수준</a:t>
            </a:r>
          </a:p>
          <a:p>
            <a:pPr lvl="3" eaLnBrk="1" latinLnBrk="0" hangingPunct="1"/>
            <a:r>
              <a:rPr kumimoji="0" lang="ko-KR" altLang="en-US" smtClean="0"/>
              <a:t>넷째 수준</a:t>
            </a:r>
          </a:p>
          <a:p>
            <a:pPr lvl="4" eaLnBrk="1" latinLnBrk="0" hangingPunct="1"/>
            <a:r>
              <a:rPr kumimoji="0" lang="ko-KR" altLang="en-US" smtClean="0"/>
              <a:t>다섯째 수준</a:t>
            </a:r>
            <a:endParaRPr kumimoji="0" lang="en-US"/>
          </a:p>
        </p:txBody>
      </p:sp>
      <p:sp>
        <p:nvSpPr>
          <p:cNvPr id="4" name="날짜 개체 틀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5B69C1A-0BE3-41F2-B985-46FD0ECB2A9C}" type="datetimeFigureOut">
              <a:rPr lang="ko-KR" altLang="en-US" smtClean="0"/>
              <a:pPr/>
              <a:t>2015-04-21</a:t>
            </a:fld>
            <a:endParaRPr lang="ko-KR" altLang="en-US" dirty="0"/>
          </a:p>
        </p:txBody>
      </p:sp>
      <p:sp>
        <p:nvSpPr>
          <p:cNvPr id="5" name="바닥글 개체 틀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ko-KR" altLang="en-US" dirty="0"/>
          </a:p>
        </p:txBody>
      </p:sp>
      <p:sp>
        <p:nvSpPr>
          <p:cNvPr id="6" name="슬라이드 번호 개체 틀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EEF7D905-9C84-413C-9D8C-CF8984466D14}" type="slidenum">
              <a:rPr lang="ko-KR" altLang="en-US" smtClean="0"/>
              <a:pPr/>
              <a:t>‹#›</a:t>
            </a:fld>
            <a:endParaRPr lang="ko-KR"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1"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1"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1"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1"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1"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1"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1"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1"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1"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1"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1" hangingPunct="1">
        <a:defRPr kumimoji="0" kern="1200">
          <a:solidFill>
            <a:schemeClr val="tx1"/>
          </a:solidFill>
          <a:latin typeface="+mn-lt"/>
          <a:ea typeface="+mn-ea"/>
          <a:cs typeface="+mn-cs"/>
        </a:defRPr>
      </a:lvl1pPr>
      <a:lvl2pPr marL="457200" algn="l" rtl="0" eaLnBrk="1" latinLnBrk="1" hangingPunct="1">
        <a:defRPr kumimoji="0" kern="1200">
          <a:solidFill>
            <a:schemeClr val="tx1"/>
          </a:solidFill>
          <a:latin typeface="+mn-lt"/>
          <a:ea typeface="+mn-ea"/>
          <a:cs typeface="+mn-cs"/>
        </a:defRPr>
      </a:lvl2pPr>
      <a:lvl3pPr marL="914400" algn="l" rtl="0" eaLnBrk="1" latinLnBrk="1" hangingPunct="1">
        <a:defRPr kumimoji="0" kern="1200">
          <a:solidFill>
            <a:schemeClr val="tx1"/>
          </a:solidFill>
          <a:latin typeface="+mn-lt"/>
          <a:ea typeface="+mn-ea"/>
          <a:cs typeface="+mn-cs"/>
        </a:defRPr>
      </a:lvl3pPr>
      <a:lvl4pPr marL="1371600" algn="l" rtl="0" eaLnBrk="1" latinLnBrk="1" hangingPunct="1">
        <a:defRPr kumimoji="0" kern="1200">
          <a:solidFill>
            <a:schemeClr val="tx1"/>
          </a:solidFill>
          <a:latin typeface="+mn-lt"/>
          <a:ea typeface="+mn-ea"/>
          <a:cs typeface="+mn-cs"/>
        </a:defRPr>
      </a:lvl4pPr>
      <a:lvl5pPr marL="1828800" algn="l" rtl="0" eaLnBrk="1" latinLnBrk="1" hangingPunct="1">
        <a:defRPr kumimoji="0" kern="1200">
          <a:solidFill>
            <a:schemeClr val="tx1"/>
          </a:solidFill>
          <a:latin typeface="+mn-lt"/>
          <a:ea typeface="+mn-ea"/>
          <a:cs typeface="+mn-cs"/>
        </a:defRPr>
      </a:lvl5pPr>
      <a:lvl6pPr marL="2286000" algn="l" rtl="0" eaLnBrk="1" latinLnBrk="1" hangingPunct="1">
        <a:defRPr kumimoji="0" kern="1200">
          <a:solidFill>
            <a:schemeClr val="tx1"/>
          </a:solidFill>
          <a:latin typeface="+mn-lt"/>
          <a:ea typeface="+mn-ea"/>
          <a:cs typeface="+mn-cs"/>
        </a:defRPr>
      </a:lvl6pPr>
      <a:lvl7pPr marL="2743200" algn="l" rtl="0" eaLnBrk="1" latinLnBrk="1" hangingPunct="1">
        <a:defRPr kumimoji="0" kern="1200">
          <a:solidFill>
            <a:schemeClr val="tx1"/>
          </a:solidFill>
          <a:latin typeface="+mn-lt"/>
          <a:ea typeface="+mn-ea"/>
          <a:cs typeface="+mn-cs"/>
        </a:defRPr>
      </a:lvl7pPr>
      <a:lvl8pPr marL="3200400" algn="l" rtl="0" eaLnBrk="1" latinLnBrk="1" hangingPunct="1">
        <a:defRPr kumimoji="0" kern="1200">
          <a:solidFill>
            <a:schemeClr val="tx1"/>
          </a:solidFill>
          <a:latin typeface="+mn-lt"/>
          <a:ea typeface="+mn-ea"/>
          <a:cs typeface="+mn-cs"/>
        </a:defRPr>
      </a:lvl8pPr>
      <a:lvl9pPr marL="3657600" algn="l" rtl="0" eaLnBrk="1" latinLnBrk="1"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www.shinelandschool.or.kr/" TargetMode="External"/><Relationship Id="rId13" Type="http://schemas.openxmlformats.org/officeDocument/2006/relationships/hyperlink" Target="http://www.bhcs.co.kr/" TargetMode="External"/><Relationship Id="rId3" Type="http://schemas.openxmlformats.org/officeDocument/2006/relationships/hyperlink" Target="http://www.bis4u.net/" TargetMode="External"/><Relationship Id="rId7" Type="http://schemas.openxmlformats.org/officeDocument/2006/relationships/hyperlink" Target="http://www.cwc.or.kr/" TargetMode="External"/><Relationship Id="rId12" Type="http://schemas.openxmlformats.org/officeDocument/2006/relationships/hyperlink" Target="http://www.ancakorea.com/" TargetMode="External"/><Relationship Id="rId2" Type="http://schemas.openxmlformats.org/officeDocument/2006/relationships/hyperlink" Target="http://www.ewha.net/" TargetMode="External"/><Relationship Id="rId1" Type="http://schemas.openxmlformats.org/officeDocument/2006/relationships/slideLayout" Target="../slideLayouts/slideLayout2.xml"/><Relationship Id="rId6" Type="http://schemas.openxmlformats.org/officeDocument/2006/relationships/hyperlink" Target="http://www.hoyah.co.kr/" TargetMode="External"/><Relationship Id="rId11" Type="http://schemas.openxmlformats.org/officeDocument/2006/relationships/hyperlink" Target="http://www.wpca.or.kr/" TargetMode="External"/><Relationship Id="rId5" Type="http://schemas.openxmlformats.org/officeDocument/2006/relationships/hyperlink" Target="http://www.globalchristian-is.org/" TargetMode="External"/><Relationship Id="rId10" Type="http://schemas.openxmlformats.org/officeDocument/2006/relationships/hyperlink" Target="http://www.ycs.sc.kr/" TargetMode="External"/><Relationship Id="rId4" Type="http://schemas.openxmlformats.org/officeDocument/2006/relationships/hyperlink" Target="http://www.gcfskorea.org/" TargetMode="External"/><Relationship Id="rId9" Type="http://schemas.openxmlformats.org/officeDocument/2006/relationships/hyperlink" Target="http://www.sdcschool.kr/" TargetMode="External"/><Relationship Id="rId14" Type="http://schemas.openxmlformats.org/officeDocument/2006/relationships/hyperlink" Target="http://www.suwoncca.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www.liskorea.org/" TargetMode="External"/><Relationship Id="rId13" Type="http://schemas.openxmlformats.org/officeDocument/2006/relationships/hyperlink" Target="http://www.goodschool.tv/" TargetMode="External"/><Relationship Id="rId3" Type="http://schemas.openxmlformats.org/officeDocument/2006/relationships/hyperlink" Target="http://fick.co.kr/" TargetMode="External"/><Relationship Id="rId7" Type="http://schemas.openxmlformats.org/officeDocument/2006/relationships/hyperlink" Target="http://www.kmics.kr/" TargetMode="External"/><Relationship Id="rId12" Type="http://schemas.openxmlformats.org/officeDocument/2006/relationships/hyperlink" Target="http://www.bandikids.foredu.kr/" TargetMode="External"/><Relationship Id="rId17" Type="http://schemas.openxmlformats.org/officeDocument/2006/relationships/hyperlink" Target="http://www.kpca.cc/" TargetMode="External"/><Relationship Id="rId2" Type="http://schemas.openxmlformats.org/officeDocument/2006/relationships/hyperlink" Target="http://eucon.onmam.com/" TargetMode="External"/><Relationship Id="rId16" Type="http://schemas.openxmlformats.org/officeDocument/2006/relationships/hyperlink" Target="http://www.ihanuri.net/" TargetMode="External"/><Relationship Id="rId1" Type="http://schemas.openxmlformats.org/officeDocument/2006/relationships/slideLayout" Target="../slideLayouts/slideLayout2.xml"/><Relationship Id="rId6" Type="http://schemas.openxmlformats.org/officeDocument/2006/relationships/hyperlink" Target="http://www.kwics.kr/" TargetMode="External"/><Relationship Id="rId11" Type="http://schemas.openxmlformats.org/officeDocument/2006/relationships/hyperlink" Target="http://www.jcis.or.kr/" TargetMode="External"/><Relationship Id="rId5" Type="http://schemas.openxmlformats.org/officeDocument/2006/relationships/hyperlink" Target="http://www.ilsancs.com/" TargetMode="External"/><Relationship Id="rId15" Type="http://schemas.openxmlformats.org/officeDocument/2006/relationships/hyperlink" Target="http://his.handong.edu/" TargetMode="External"/><Relationship Id="rId10" Type="http://schemas.openxmlformats.org/officeDocument/2006/relationships/hyperlink" Target="http://www.zisglory.org/" TargetMode="External"/><Relationship Id="rId4" Type="http://schemas.openxmlformats.org/officeDocument/2006/relationships/hyperlink" Target="http://www.iwant.kidis.co.kr/" TargetMode="External"/><Relationship Id="rId9" Type="http://schemas.openxmlformats.org/officeDocument/2006/relationships/hyperlink" Target="http://www.sunnyhill.or.kr/" TargetMode="External"/><Relationship Id="rId14" Type="http://schemas.openxmlformats.org/officeDocument/2006/relationships/hyperlink" Target="http://www.nadrim.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www.icsptk.org/" TargetMode="External"/><Relationship Id="rId3" Type="http://schemas.openxmlformats.org/officeDocument/2006/relationships/hyperlink" Target="http://www.gsis.sc.kr/" TargetMode="External"/><Relationship Id="rId7" Type="http://schemas.openxmlformats.org/officeDocument/2006/relationships/hyperlink" Target="http://www.yisseoul.org/" TargetMode="External"/><Relationship Id="rId2" Type="http://schemas.openxmlformats.org/officeDocument/2006/relationships/hyperlink" Target="http://www.acsikorea.or.kr/%20http:/www.apis.seoul.kr/html/" TargetMode="External"/><Relationship Id="rId1" Type="http://schemas.openxmlformats.org/officeDocument/2006/relationships/slideLayout" Target="../slideLayouts/slideLayout2.xml"/><Relationship Id="rId6" Type="http://schemas.openxmlformats.org/officeDocument/2006/relationships/hyperlink" Target="http://www.tcis.or.kr/" TargetMode="External"/><Relationship Id="rId5" Type="http://schemas.openxmlformats.org/officeDocument/2006/relationships/hyperlink" Target="http://www.seoulforeign.org/" TargetMode="External"/><Relationship Id="rId4" Type="http://schemas.openxmlformats.org/officeDocument/2006/relationships/hyperlink" Target="http://www.ccslions.com/" TargetMode="External"/><Relationship Id="rId9" Type="http://schemas.openxmlformats.org/officeDocument/2006/relationships/hyperlink" Target="http://www.ics-ujb.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dirty="0" smtClean="0"/>
              <a:t>ACSI Teacher Certificate</a:t>
            </a:r>
            <a:br>
              <a:rPr lang="en-US" altLang="ko-KR" dirty="0" smtClean="0"/>
            </a:br>
            <a:r>
              <a:rPr lang="en-US" altLang="ko-KR" dirty="0" smtClean="0"/>
              <a:t>Q&amp;A Session/Information Fair</a:t>
            </a:r>
            <a:endParaRPr lang="ko-KR" altLang="en-US" dirty="0"/>
          </a:p>
        </p:txBody>
      </p:sp>
      <p:sp>
        <p:nvSpPr>
          <p:cNvPr id="3" name="부제목 2"/>
          <p:cNvSpPr>
            <a:spLocks noGrp="1"/>
          </p:cNvSpPr>
          <p:nvPr>
            <p:ph type="subTitle" idx="1"/>
          </p:nvPr>
        </p:nvSpPr>
        <p:spPr/>
        <p:txBody>
          <a:bodyPr/>
          <a:lstStyle/>
          <a:p>
            <a:r>
              <a:rPr lang="en-US" altLang="ko-KR" sz="2800" dirty="0" smtClean="0"/>
              <a:t>April 15, 2015 </a:t>
            </a:r>
          </a:p>
          <a:p>
            <a:r>
              <a:rPr lang="en-US" altLang="ko-KR" sz="2800" dirty="0" smtClean="0"/>
              <a:t>1:30-3:00pm</a:t>
            </a:r>
          </a:p>
          <a:p>
            <a:r>
              <a:rPr lang="en-US" altLang="ko-KR" sz="2800" dirty="0" smtClean="0"/>
              <a:t>TTCEM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Previously</a:t>
            </a:r>
            <a:r>
              <a:rPr lang="ko-KR" altLang="en-US" dirty="0" smtClean="0"/>
              <a:t> </a:t>
            </a:r>
            <a:r>
              <a:rPr lang="en-US" altLang="ko-KR" dirty="0" smtClean="0"/>
              <a:t>Asked Questions</a:t>
            </a:r>
            <a:endParaRPr lang="ko-KR" altLang="en-US" dirty="0"/>
          </a:p>
        </p:txBody>
      </p:sp>
      <p:sp>
        <p:nvSpPr>
          <p:cNvPr id="3" name="내용 개체 틀 2"/>
          <p:cNvSpPr>
            <a:spLocks noGrp="1"/>
          </p:cNvSpPr>
          <p:nvPr>
            <p:ph idx="1"/>
          </p:nvPr>
        </p:nvSpPr>
        <p:spPr/>
        <p:txBody>
          <a:bodyPr/>
          <a:lstStyle/>
          <a:p>
            <a:r>
              <a:rPr lang="en-US" altLang="ko-KR" dirty="0" smtClean="0"/>
              <a:t>Is there any network of Christian schools and Christian school teachers in Korea? </a:t>
            </a:r>
            <a:r>
              <a:rPr lang="en-US" altLang="ko-KR" dirty="0" smtClean="0">
                <a:solidFill>
                  <a:srgbClr val="FF0000"/>
                </a:solidFill>
              </a:rPr>
              <a:t>Yes. For example, there are ACSI Korea, Christian School Education Research Center, and Korea Federation of Christian School. </a:t>
            </a:r>
          </a:p>
          <a:p>
            <a:r>
              <a:rPr lang="en-US" altLang="ko-KR" dirty="0" smtClean="0"/>
              <a:t>What are prerequisite for PFE I and II? When are they offered? What are period of time, practice hours, and places? Who is the consult person?  </a:t>
            </a:r>
            <a:endParaRPr lang="ko-KR" altLang="en-US" dirty="0" smtClean="0"/>
          </a:p>
          <a:p>
            <a:endParaRPr lang="ko-KR"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endParaRPr lang="ko-KR" altLang="en-US" dirty="0"/>
          </a:p>
        </p:txBody>
      </p:sp>
      <p:sp>
        <p:nvSpPr>
          <p:cNvPr id="3" name="내용 개체 틀 2"/>
          <p:cNvSpPr>
            <a:spLocks noGrp="1"/>
          </p:cNvSpPr>
          <p:nvPr>
            <p:ph idx="1"/>
          </p:nvPr>
        </p:nvSpPr>
        <p:spPr/>
        <p:txBody>
          <a:bodyPr>
            <a:normAutofit/>
          </a:bodyPr>
          <a:lstStyle/>
          <a:p>
            <a:r>
              <a:rPr lang="en-US" altLang="ko-KR" sz="9600" dirty="0" smtClean="0"/>
              <a:t>Q&amp;A Session</a:t>
            </a:r>
            <a:endParaRPr lang="ko-KR" altLang="en-US" sz="9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About ACSI </a:t>
            </a:r>
            <a:r>
              <a:rPr lang="en-US" altLang="ko-KR" sz="3600" dirty="0" smtClean="0"/>
              <a:t>http://www.acsiglobal.org</a:t>
            </a:r>
            <a:endParaRPr lang="ko-KR" altLang="en-US" sz="3600" dirty="0"/>
          </a:p>
        </p:txBody>
      </p:sp>
      <p:sp>
        <p:nvSpPr>
          <p:cNvPr id="3" name="내용 개체 틀 2"/>
          <p:cNvSpPr>
            <a:spLocks noGrp="1"/>
          </p:cNvSpPr>
          <p:nvPr>
            <p:ph idx="1"/>
          </p:nvPr>
        </p:nvSpPr>
        <p:spPr/>
        <p:txBody>
          <a:bodyPr>
            <a:normAutofit fontScale="85000" lnSpcReduction="10000"/>
          </a:bodyPr>
          <a:lstStyle/>
          <a:p>
            <a:r>
              <a:rPr lang="en-US" dirty="0" smtClean="0"/>
              <a:t>“The Association of Christian Schools International (ACSI) is a Christian educational organization, founded in 1978. We advances excellence in Christian schools by enhancing the professional and personal development of Christian educators and providing vital support functions for Christian schools.”</a:t>
            </a:r>
          </a:p>
          <a:p>
            <a:r>
              <a:rPr lang="en-US" dirty="0" smtClean="0"/>
              <a:t>“God has given us the opportunity to touch the lives of more than 5.5 million students worldwide by strengthening Christian schools and equipping Christian educators. We offer multiple services, including</a:t>
            </a:r>
            <a:r>
              <a:rPr lang="en-US" b="1" i="1" dirty="0" smtClean="0"/>
              <a:t> teacher and administrator certification</a:t>
            </a:r>
            <a:r>
              <a:rPr lang="en-US" dirty="0" smtClean="0"/>
              <a:t>, school accreditation, legal/legislative help, and curriculum publishing.”</a:t>
            </a:r>
            <a:endParaRPr lang="ko-KR"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About ACSI</a:t>
            </a:r>
            <a:endParaRPr lang="ko-KR" altLang="en-US" dirty="0"/>
          </a:p>
        </p:txBody>
      </p:sp>
      <p:sp>
        <p:nvSpPr>
          <p:cNvPr id="3" name="내용 개체 틀 2"/>
          <p:cNvSpPr>
            <a:spLocks noGrp="1"/>
          </p:cNvSpPr>
          <p:nvPr>
            <p:ph idx="1"/>
          </p:nvPr>
        </p:nvSpPr>
        <p:spPr/>
        <p:txBody>
          <a:bodyPr>
            <a:normAutofit fontScale="92500" lnSpcReduction="10000"/>
          </a:bodyPr>
          <a:lstStyle/>
          <a:p>
            <a:r>
              <a:rPr lang="en-US" dirty="0" smtClean="0"/>
              <a:t>ACSI is headquartered in Colorado Springs, Colorado, and has 29 regional offices in North America and around the globe (10 in the United States and 19 internationally). More than 24,000 schools from 100 countries are members.</a:t>
            </a:r>
          </a:p>
          <a:p>
            <a:pPr>
              <a:buFont typeface="Wingdings" pitchFamily="2" charset="2"/>
              <a:buChar char="Ø"/>
            </a:pPr>
            <a:r>
              <a:rPr lang="en-US" dirty="0" smtClean="0"/>
              <a:t>3,000 member schools (preschool to grade 12) in the United States</a:t>
            </a:r>
          </a:p>
          <a:p>
            <a:pPr>
              <a:buFont typeface="Wingdings" pitchFamily="2" charset="2"/>
              <a:buChar char="Ø"/>
            </a:pPr>
            <a:r>
              <a:rPr lang="en-US" dirty="0" smtClean="0"/>
              <a:t>Over 20,000 member schools (preschool to grade 12) internationally</a:t>
            </a:r>
          </a:p>
          <a:p>
            <a:pPr>
              <a:buFont typeface="Wingdings" pitchFamily="2" charset="2"/>
              <a:buChar char="Ø"/>
            </a:pPr>
            <a:r>
              <a:rPr lang="en-US" dirty="0" smtClean="0"/>
              <a:t>120 member Christian colleges and universities</a:t>
            </a:r>
          </a:p>
          <a:p>
            <a:endParaRPr lang="ko-KR"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ACSI Member Schools in Korea</a:t>
            </a:r>
            <a:br>
              <a:rPr lang="en-US" altLang="ko-KR" dirty="0" smtClean="0"/>
            </a:br>
            <a:r>
              <a:rPr lang="en-US" altLang="ko-KR" sz="3100" dirty="0" smtClean="0"/>
              <a:t>http://www.acsikorea.or.kr</a:t>
            </a:r>
            <a:endParaRPr lang="ko-KR" altLang="en-US" sz="3100" dirty="0"/>
          </a:p>
        </p:txBody>
      </p:sp>
      <p:sp>
        <p:nvSpPr>
          <p:cNvPr id="3" name="내용 개체 틀 2"/>
          <p:cNvSpPr>
            <a:spLocks noGrp="1"/>
          </p:cNvSpPr>
          <p:nvPr>
            <p:ph idx="1"/>
          </p:nvPr>
        </p:nvSpPr>
        <p:spPr/>
        <p:txBody>
          <a:bodyPr>
            <a:noAutofit/>
          </a:bodyPr>
          <a:lstStyle/>
          <a:p>
            <a:pPr>
              <a:buFont typeface="Wingdings" pitchFamily="2" charset="2"/>
              <a:buChar char="Ø"/>
            </a:pPr>
            <a:r>
              <a:rPr lang="ko-KR" altLang="en-US" sz="2000" b="1" dirty="0" smtClean="0"/>
              <a:t>이화여자대학교 사범대학 부속초등학교 </a:t>
            </a:r>
            <a:r>
              <a:rPr lang="en-US" altLang="ko-KR" sz="2000" dirty="0" smtClean="0"/>
              <a:t> </a:t>
            </a:r>
            <a:r>
              <a:rPr lang="en-US" sz="2000" dirty="0" smtClean="0">
                <a:hlinkClick r:id="rId2"/>
              </a:rPr>
              <a:t>www.ewha.net</a:t>
            </a:r>
            <a:r>
              <a:rPr lang="en-US" sz="2000" dirty="0" smtClean="0"/>
              <a:t> </a:t>
            </a:r>
          </a:p>
          <a:p>
            <a:pPr>
              <a:buFont typeface="Wingdings" pitchFamily="2" charset="2"/>
              <a:buChar char="Ø"/>
            </a:pPr>
            <a:r>
              <a:rPr lang="en-US" sz="2000" b="1" dirty="0" smtClean="0"/>
              <a:t>Brown International School </a:t>
            </a:r>
            <a:r>
              <a:rPr lang="en-US" altLang="ko-KR" sz="2000" dirty="0" smtClean="0"/>
              <a:t> </a:t>
            </a:r>
            <a:r>
              <a:rPr lang="en-US" sz="2000" dirty="0" smtClean="0">
                <a:hlinkClick r:id="rId3"/>
              </a:rPr>
              <a:t>www.bis4u.net</a:t>
            </a:r>
            <a:r>
              <a:rPr lang="en-US" sz="2000" dirty="0" smtClean="0"/>
              <a:t> </a:t>
            </a:r>
            <a:endParaRPr lang="en-US" sz="2000" b="1" dirty="0" smtClean="0"/>
          </a:p>
          <a:p>
            <a:pPr>
              <a:buFont typeface="Wingdings" pitchFamily="2" charset="2"/>
              <a:buChar char="Ø"/>
            </a:pPr>
            <a:r>
              <a:rPr lang="en-US" sz="2000" b="1" dirty="0" smtClean="0"/>
              <a:t>Global Christian Foreign School </a:t>
            </a:r>
            <a:r>
              <a:rPr lang="en-US" sz="2000" dirty="0" smtClean="0">
                <a:hlinkClick r:id="rId4"/>
              </a:rPr>
              <a:t>www.gcfskorea.org</a:t>
            </a:r>
            <a:endParaRPr lang="en-US" sz="2000" dirty="0" smtClean="0"/>
          </a:p>
          <a:p>
            <a:pPr>
              <a:buFont typeface="Wingdings" pitchFamily="2" charset="2"/>
              <a:buChar char="Ø"/>
            </a:pPr>
            <a:r>
              <a:rPr lang="en-US" sz="2000" b="1" dirty="0" smtClean="0"/>
              <a:t>Global Christian International School </a:t>
            </a:r>
            <a:r>
              <a:rPr lang="en-US" sz="2000" dirty="0" smtClean="0">
                <a:hlinkClick r:id="rId5"/>
              </a:rPr>
              <a:t>www.globalchristian-is.org</a:t>
            </a:r>
            <a:r>
              <a:rPr lang="en-US" sz="2000" dirty="0" smtClean="0"/>
              <a:t> </a:t>
            </a:r>
          </a:p>
          <a:p>
            <a:pPr>
              <a:buFont typeface="Wingdings" pitchFamily="2" charset="2"/>
              <a:buChar char="Ø"/>
            </a:pPr>
            <a:r>
              <a:rPr lang="en-US" sz="2000" b="1" dirty="0" smtClean="0"/>
              <a:t>Hoyah Academy </a:t>
            </a:r>
            <a:r>
              <a:rPr lang="en-US" sz="2000" dirty="0" smtClean="0">
                <a:hlinkClick r:id="rId6"/>
              </a:rPr>
              <a:t>www.hoyah.co.kr</a:t>
            </a:r>
            <a:r>
              <a:rPr lang="en-US" sz="2000" dirty="0" smtClean="0"/>
              <a:t> </a:t>
            </a:r>
          </a:p>
          <a:p>
            <a:pPr>
              <a:buFont typeface="Wingdings" pitchFamily="2" charset="2"/>
              <a:buChar char="Ø"/>
            </a:pPr>
            <a:r>
              <a:rPr lang="en-US" sz="2000" b="1" dirty="0" smtClean="0"/>
              <a:t>Hyoshin International School </a:t>
            </a:r>
            <a:r>
              <a:rPr lang="en-US" sz="2000" dirty="0" smtClean="0">
                <a:hlinkClick r:id="rId7"/>
              </a:rPr>
              <a:t>www.cwc.or.kr</a:t>
            </a:r>
            <a:r>
              <a:rPr lang="en-US" sz="2000" dirty="0" smtClean="0"/>
              <a:t> </a:t>
            </a:r>
          </a:p>
          <a:p>
            <a:pPr>
              <a:buFont typeface="Wingdings" pitchFamily="2" charset="2"/>
              <a:buChar char="Ø"/>
            </a:pPr>
            <a:r>
              <a:rPr lang="en-US" sz="2000" b="1" dirty="0" smtClean="0"/>
              <a:t>Shineland School </a:t>
            </a:r>
            <a:r>
              <a:rPr lang="en-US" sz="2000" dirty="0" smtClean="0">
                <a:hlinkClick r:id="rId8"/>
              </a:rPr>
              <a:t>www.shinelandschool.or.kr</a:t>
            </a:r>
            <a:endParaRPr lang="en-US" sz="2000" dirty="0" smtClean="0"/>
          </a:p>
          <a:p>
            <a:pPr>
              <a:buFont typeface="Wingdings" pitchFamily="2" charset="2"/>
              <a:buChar char="Ø"/>
            </a:pPr>
            <a:r>
              <a:rPr lang="en-US" sz="2000" b="1" dirty="0" smtClean="0"/>
              <a:t>Seoul International Christian School</a:t>
            </a:r>
            <a:endParaRPr lang="ko-KR" altLang="en-US" sz="2000" dirty="0" smtClean="0"/>
          </a:p>
          <a:p>
            <a:pPr>
              <a:buFont typeface="Wingdings" pitchFamily="2" charset="2"/>
              <a:buChar char="Ø"/>
            </a:pPr>
            <a:r>
              <a:rPr lang="en-US" sz="2000" b="1" dirty="0" smtClean="0"/>
              <a:t>SDC International School </a:t>
            </a:r>
            <a:r>
              <a:rPr lang="en-US" sz="2000" dirty="0" smtClean="0">
                <a:hlinkClick r:id="rId9"/>
              </a:rPr>
              <a:t>www.sdcschool.kr</a:t>
            </a:r>
            <a:endParaRPr lang="en-US" sz="2000" dirty="0" smtClean="0"/>
          </a:p>
          <a:p>
            <a:pPr>
              <a:buFont typeface="Wingdings" pitchFamily="2" charset="2"/>
              <a:buChar char="Ø"/>
            </a:pPr>
            <a:r>
              <a:rPr lang="en-US" sz="2000" b="1" dirty="0" smtClean="0"/>
              <a:t>Venia International School </a:t>
            </a:r>
          </a:p>
          <a:p>
            <a:pPr>
              <a:buFont typeface="Wingdings" pitchFamily="2" charset="2"/>
              <a:buChar char="Ø"/>
            </a:pPr>
            <a:r>
              <a:rPr lang="en-US" sz="2000" b="1" dirty="0" smtClean="0"/>
              <a:t>Yohan Christian School </a:t>
            </a:r>
            <a:r>
              <a:rPr lang="en-US" sz="2000" dirty="0" smtClean="0">
                <a:hlinkClick r:id="rId10"/>
              </a:rPr>
              <a:t>www.ycs.sc.kr</a:t>
            </a:r>
            <a:endParaRPr lang="en-US" sz="2000" dirty="0" smtClean="0"/>
          </a:p>
          <a:p>
            <a:pPr>
              <a:buFont typeface="Wingdings" pitchFamily="2" charset="2"/>
              <a:buChar char="Ø"/>
            </a:pPr>
            <a:r>
              <a:rPr lang="ko-KR" altLang="en-US" sz="2000" b="1" dirty="0" smtClean="0"/>
              <a:t>전인기독학교</a:t>
            </a:r>
            <a:r>
              <a:rPr lang="en-US" altLang="ko-KR" sz="2000" dirty="0" smtClean="0"/>
              <a:t> </a:t>
            </a:r>
            <a:r>
              <a:rPr lang="en-US" altLang="ko-KR" sz="2000" dirty="0" smtClean="0">
                <a:hlinkClick r:id="rId11"/>
              </a:rPr>
              <a:t>www.wpca.or.kr</a:t>
            </a:r>
            <a:endParaRPr lang="en-US" altLang="ko-KR" sz="2000" dirty="0" smtClean="0"/>
          </a:p>
          <a:p>
            <a:pPr>
              <a:buFont typeface="Wingdings" pitchFamily="2" charset="2"/>
              <a:buChar char="Ø"/>
            </a:pPr>
            <a:r>
              <a:rPr lang="en-US" sz="2000" b="1" dirty="0" smtClean="0"/>
              <a:t>All Nation Christian Academy </a:t>
            </a:r>
            <a:r>
              <a:rPr lang="en-US" sz="2000" dirty="0" smtClean="0">
                <a:hlinkClick r:id="rId12"/>
              </a:rPr>
              <a:t>www.ancakorea.com</a:t>
            </a:r>
            <a:r>
              <a:rPr lang="en-US" sz="2000" dirty="0" smtClean="0"/>
              <a:t> </a:t>
            </a:r>
          </a:p>
          <a:p>
            <a:pPr>
              <a:buFont typeface="Wingdings" pitchFamily="2" charset="2"/>
              <a:buChar char="Ø"/>
            </a:pPr>
            <a:r>
              <a:rPr lang="en-US" sz="2000" b="1" dirty="0" smtClean="0"/>
              <a:t>Big Heart Christian School </a:t>
            </a:r>
            <a:r>
              <a:rPr lang="en-US" sz="2000" dirty="0" smtClean="0">
                <a:hlinkClick r:id="rId13"/>
              </a:rPr>
              <a:t>www.bhcs.co.kr</a:t>
            </a:r>
            <a:r>
              <a:rPr lang="en-US" sz="2000" dirty="0" smtClean="0"/>
              <a:t>  </a:t>
            </a:r>
          </a:p>
          <a:p>
            <a:pPr>
              <a:buFont typeface="Wingdings" pitchFamily="2" charset="2"/>
              <a:buChar char="Ø"/>
            </a:pPr>
            <a:r>
              <a:rPr lang="en-US" sz="2000" b="1" dirty="0" smtClean="0"/>
              <a:t>Central Christian Academy </a:t>
            </a:r>
            <a:r>
              <a:rPr lang="en-US" sz="2000" dirty="0" smtClean="0">
                <a:hlinkClick r:id="rId14"/>
              </a:rPr>
              <a:t>www.suwoncca.org</a:t>
            </a:r>
            <a:r>
              <a:rPr lang="en-US" sz="2000" dirty="0" smtClean="0"/>
              <a:t/>
            </a:r>
            <a:br>
              <a:rPr lang="en-US" sz="2000" dirty="0" smtClean="0"/>
            </a:br>
            <a:endParaRPr lang="en-US" sz="2000" dirty="0" smtClean="0"/>
          </a:p>
          <a:p>
            <a:pPr>
              <a:buFont typeface="Wingdings" pitchFamily="2" charset="2"/>
              <a:buChar char="Ø"/>
            </a:pPr>
            <a:endParaRPr lang="en-US" sz="2000" dirty="0" smtClean="0"/>
          </a:p>
          <a:p>
            <a:endParaRPr lang="ko-KR" altLang="en-US" sz="11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endParaRPr lang="ko-KR" altLang="en-US" dirty="0"/>
          </a:p>
        </p:txBody>
      </p:sp>
      <p:sp>
        <p:nvSpPr>
          <p:cNvPr id="3" name="내용 개체 틀 2"/>
          <p:cNvSpPr>
            <a:spLocks noGrp="1"/>
          </p:cNvSpPr>
          <p:nvPr>
            <p:ph idx="1"/>
          </p:nvPr>
        </p:nvSpPr>
        <p:spPr/>
        <p:txBody>
          <a:bodyPr>
            <a:normAutofit fontScale="62500" lnSpcReduction="20000"/>
          </a:bodyPr>
          <a:lstStyle/>
          <a:p>
            <a:pPr>
              <a:buFont typeface="Wingdings" pitchFamily="2" charset="2"/>
              <a:buChar char="Ø"/>
            </a:pPr>
            <a:r>
              <a:rPr lang="en-US" b="1" dirty="0" smtClean="0"/>
              <a:t>EUCON International School of Korea </a:t>
            </a:r>
            <a:r>
              <a:rPr lang="en-US" altLang="ko-KR" dirty="0" smtClean="0"/>
              <a:t> </a:t>
            </a:r>
            <a:r>
              <a:rPr lang="en-US" dirty="0" smtClean="0">
                <a:hlinkClick r:id="rId2"/>
              </a:rPr>
              <a:t>eucon.onmam.com</a:t>
            </a:r>
            <a:endParaRPr lang="en-US" dirty="0" smtClean="0"/>
          </a:p>
          <a:p>
            <a:pPr>
              <a:buFont typeface="Wingdings" pitchFamily="2" charset="2"/>
              <a:buChar char="Ø"/>
            </a:pPr>
            <a:r>
              <a:rPr lang="en-US" b="1" dirty="0" smtClean="0"/>
              <a:t>Felistowe International College in Korea </a:t>
            </a:r>
            <a:r>
              <a:rPr lang="en-US" altLang="ko-KR" dirty="0" smtClean="0"/>
              <a:t> </a:t>
            </a:r>
            <a:r>
              <a:rPr lang="en-US" dirty="0" smtClean="0">
                <a:hlinkClick r:id="rId3"/>
              </a:rPr>
              <a:t>http://fick.co.kr</a:t>
            </a:r>
            <a:endParaRPr lang="en-US" dirty="0" smtClean="0"/>
          </a:p>
          <a:p>
            <a:pPr>
              <a:buFont typeface="Wingdings" pitchFamily="2" charset="2"/>
              <a:buChar char="Ø"/>
            </a:pPr>
            <a:r>
              <a:rPr lang="en-US" b="1" dirty="0" smtClean="0"/>
              <a:t>Gangnam International School </a:t>
            </a:r>
            <a:r>
              <a:rPr lang="en-US" altLang="ko-KR" dirty="0" smtClean="0"/>
              <a:t> </a:t>
            </a:r>
            <a:r>
              <a:rPr lang="en-US" dirty="0" smtClean="0">
                <a:hlinkClick r:id="rId4"/>
              </a:rPr>
              <a:t>www.iwant.kidis.co.kr</a:t>
            </a:r>
            <a:endParaRPr lang="en-US" dirty="0" smtClean="0"/>
          </a:p>
          <a:p>
            <a:pPr>
              <a:buFont typeface="Wingdings" pitchFamily="2" charset="2"/>
              <a:buChar char="Ø"/>
            </a:pPr>
            <a:r>
              <a:rPr lang="en-US" b="1" dirty="0" smtClean="0"/>
              <a:t>Global SAM IL</a:t>
            </a:r>
            <a:r>
              <a:rPr lang="en-US" altLang="ko-KR" dirty="0" smtClean="0"/>
              <a:t>  </a:t>
            </a:r>
          </a:p>
          <a:p>
            <a:pPr>
              <a:buFont typeface="Wingdings" pitchFamily="2" charset="2"/>
              <a:buChar char="Ø"/>
            </a:pPr>
            <a:r>
              <a:rPr lang="en-US" b="1" dirty="0" smtClean="0"/>
              <a:t>Korea International Christian School </a:t>
            </a:r>
            <a:r>
              <a:rPr lang="en-US" altLang="ko-KR" dirty="0" smtClean="0"/>
              <a:t> </a:t>
            </a:r>
            <a:r>
              <a:rPr lang="en-US" dirty="0" smtClean="0">
                <a:hlinkClick r:id="rId5"/>
              </a:rPr>
              <a:t>www.ilsancs.com</a:t>
            </a:r>
            <a:endParaRPr lang="en-US" dirty="0" smtClean="0"/>
          </a:p>
          <a:p>
            <a:pPr>
              <a:buFont typeface="Wingdings" pitchFamily="2" charset="2"/>
              <a:buChar char="Ø"/>
            </a:pPr>
            <a:r>
              <a:rPr lang="en-US" b="1" dirty="0" smtClean="0"/>
              <a:t>Korea Wales International Christian School  </a:t>
            </a:r>
            <a:r>
              <a:rPr lang="en-US" dirty="0" smtClean="0">
                <a:hlinkClick r:id="rId6"/>
              </a:rPr>
              <a:t>www.kwics.kr</a:t>
            </a:r>
            <a:r>
              <a:rPr lang="en-US" dirty="0" smtClean="0"/>
              <a:t> </a:t>
            </a:r>
          </a:p>
          <a:p>
            <a:pPr>
              <a:buFont typeface="Wingdings" pitchFamily="2" charset="2"/>
              <a:buChar char="Ø"/>
            </a:pPr>
            <a:r>
              <a:rPr lang="en-US" b="1" dirty="0" smtClean="0"/>
              <a:t>Kyungmin International Mission School </a:t>
            </a:r>
            <a:r>
              <a:rPr lang="en-US" dirty="0" smtClean="0">
                <a:hlinkClick r:id="rId7"/>
              </a:rPr>
              <a:t>www.kmics.kr</a:t>
            </a:r>
            <a:r>
              <a:rPr lang="en-US" dirty="0" smtClean="0"/>
              <a:t> </a:t>
            </a:r>
          </a:p>
          <a:p>
            <a:pPr>
              <a:buFont typeface="Wingdings" pitchFamily="2" charset="2"/>
              <a:buChar char="Ø"/>
            </a:pPr>
            <a:r>
              <a:rPr lang="en-US" b="1" dirty="0" smtClean="0"/>
              <a:t>Lighthouse International School </a:t>
            </a:r>
            <a:r>
              <a:rPr lang="en-US" altLang="ko-KR" dirty="0" smtClean="0"/>
              <a:t> </a:t>
            </a:r>
            <a:r>
              <a:rPr lang="en-US" dirty="0" smtClean="0">
                <a:hlinkClick r:id="rId8"/>
              </a:rPr>
              <a:t>www.liskorea.org</a:t>
            </a:r>
            <a:endParaRPr lang="en-US" dirty="0" smtClean="0"/>
          </a:p>
          <a:p>
            <a:pPr>
              <a:buFont typeface="Wingdings" pitchFamily="2" charset="2"/>
              <a:buChar char="Ø"/>
            </a:pPr>
            <a:r>
              <a:rPr lang="en-US" b="1" dirty="0" smtClean="0"/>
              <a:t>Sunnyhill International Christian School </a:t>
            </a:r>
            <a:r>
              <a:rPr lang="en-US" dirty="0" smtClean="0">
                <a:hlinkClick r:id="rId9"/>
              </a:rPr>
              <a:t>www.sunnyhill.or.kr</a:t>
            </a:r>
            <a:endParaRPr lang="en-US" dirty="0" smtClean="0"/>
          </a:p>
          <a:p>
            <a:pPr>
              <a:buFont typeface="Wingdings" pitchFamily="2" charset="2"/>
              <a:buChar char="Ø"/>
            </a:pPr>
            <a:r>
              <a:rPr lang="en-US" b="1" dirty="0" smtClean="0"/>
              <a:t>Zion International School </a:t>
            </a:r>
            <a:r>
              <a:rPr lang="en-US" dirty="0" smtClean="0">
                <a:hlinkClick r:id="rId10"/>
              </a:rPr>
              <a:t>www.zisglory.org</a:t>
            </a:r>
            <a:r>
              <a:rPr lang="en-US" dirty="0" smtClean="0"/>
              <a:t> </a:t>
            </a:r>
          </a:p>
          <a:p>
            <a:pPr>
              <a:buFont typeface="Wingdings" pitchFamily="2" charset="2"/>
              <a:buChar char="Ø"/>
            </a:pPr>
            <a:r>
              <a:rPr lang="en-US" b="1" dirty="0" smtClean="0"/>
              <a:t>JIWU Christian International School </a:t>
            </a:r>
            <a:r>
              <a:rPr lang="en-US" dirty="0" smtClean="0">
                <a:hlinkClick r:id="rId11"/>
              </a:rPr>
              <a:t>www.jcis.or.kr</a:t>
            </a:r>
            <a:r>
              <a:rPr lang="en-US" dirty="0" smtClean="0"/>
              <a:t> </a:t>
            </a:r>
          </a:p>
          <a:p>
            <a:pPr>
              <a:buFont typeface="Wingdings" pitchFamily="2" charset="2"/>
              <a:buChar char="Ø"/>
            </a:pPr>
            <a:r>
              <a:rPr lang="en-US" altLang="ko-KR" b="1" dirty="0" smtClean="0"/>
              <a:t>Bandi Christian School </a:t>
            </a:r>
            <a:r>
              <a:rPr lang="en-US" altLang="ko-KR" dirty="0" smtClean="0">
                <a:hlinkClick r:id="rId12"/>
              </a:rPr>
              <a:t>www.bandikids.foredu.kr</a:t>
            </a:r>
            <a:r>
              <a:rPr lang="en-US" altLang="ko-KR" dirty="0" smtClean="0"/>
              <a:t> </a:t>
            </a:r>
          </a:p>
          <a:p>
            <a:pPr>
              <a:buFont typeface="Wingdings" pitchFamily="2" charset="2"/>
              <a:buChar char="Ø"/>
            </a:pPr>
            <a:r>
              <a:rPr lang="en-US" altLang="ko-KR" b="1" dirty="0" smtClean="0"/>
              <a:t>Busan Logos International Christian School </a:t>
            </a:r>
            <a:r>
              <a:rPr lang="en-US" altLang="ko-KR" dirty="0" smtClean="0">
                <a:hlinkClick r:id="rId13"/>
              </a:rPr>
              <a:t>www.goodschool.tv</a:t>
            </a:r>
          </a:p>
          <a:p>
            <a:pPr>
              <a:buFont typeface="Wingdings" pitchFamily="2" charset="2"/>
              <a:buChar char="Ø"/>
            </a:pPr>
            <a:r>
              <a:rPr lang="en-US" altLang="ko-KR" b="1" dirty="0" smtClean="0"/>
              <a:t>Nadrim International Mission School </a:t>
            </a:r>
            <a:r>
              <a:rPr lang="en-US" altLang="ko-KR" dirty="0" smtClean="0">
                <a:hlinkClick r:id="rId14"/>
              </a:rPr>
              <a:t>www.nadrim.org</a:t>
            </a:r>
            <a:r>
              <a:rPr lang="en-US" altLang="ko-KR" dirty="0" smtClean="0"/>
              <a:t> </a:t>
            </a:r>
          </a:p>
          <a:p>
            <a:pPr>
              <a:buFont typeface="Wingdings" pitchFamily="2" charset="2"/>
              <a:buChar char="Ø"/>
            </a:pPr>
            <a:r>
              <a:rPr lang="en-US" altLang="ko-KR" b="1" dirty="0" smtClean="0"/>
              <a:t>Handong Global School </a:t>
            </a:r>
            <a:r>
              <a:rPr lang="en-US" altLang="ko-KR" dirty="0" smtClean="0">
                <a:hlinkClick r:id="rId15"/>
              </a:rPr>
              <a:t>his.handong.edu</a:t>
            </a:r>
            <a:r>
              <a:rPr lang="en-US" altLang="ko-KR" dirty="0" smtClean="0"/>
              <a:t> </a:t>
            </a:r>
          </a:p>
          <a:p>
            <a:pPr>
              <a:buFont typeface="Wingdings" pitchFamily="2" charset="2"/>
              <a:buChar char="Ø"/>
            </a:pPr>
            <a:r>
              <a:rPr lang="en-US" altLang="ko-KR" b="1" dirty="0" smtClean="0"/>
              <a:t>Hanuri International Christian School </a:t>
            </a:r>
            <a:r>
              <a:rPr lang="en-US" altLang="ko-KR" dirty="0" smtClean="0">
                <a:hlinkClick r:id="rId16"/>
              </a:rPr>
              <a:t>www.ihanuri.net</a:t>
            </a:r>
            <a:endParaRPr lang="en-US" altLang="ko-KR" dirty="0" smtClean="0"/>
          </a:p>
          <a:p>
            <a:pPr>
              <a:buFont typeface="Wingdings" pitchFamily="2" charset="2"/>
              <a:buChar char="Ø"/>
            </a:pPr>
            <a:r>
              <a:rPr lang="en-US" altLang="ko-KR" b="1" dirty="0" smtClean="0"/>
              <a:t>Pilgrim International Christian School </a:t>
            </a:r>
            <a:r>
              <a:rPr lang="en-US" altLang="ko-KR" dirty="0" smtClean="0">
                <a:hlinkClick r:id="rId17"/>
              </a:rPr>
              <a:t>www.kpca.cc</a:t>
            </a:r>
            <a:r>
              <a:rPr lang="en-US" altLang="ko-KR" dirty="0" smtClean="0"/>
              <a:t> </a:t>
            </a:r>
            <a:endParaRPr lang="ko-KR"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endParaRPr lang="ko-KR" altLang="en-US" dirty="0"/>
          </a:p>
        </p:txBody>
      </p:sp>
      <p:sp>
        <p:nvSpPr>
          <p:cNvPr id="3" name="내용 개체 틀 2"/>
          <p:cNvSpPr>
            <a:spLocks noGrp="1"/>
          </p:cNvSpPr>
          <p:nvPr>
            <p:ph idx="1"/>
          </p:nvPr>
        </p:nvSpPr>
        <p:spPr/>
        <p:txBody>
          <a:bodyPr>
            <a:normAutofit fontScale="85000" lnSpcReduction="10000"/>
          </a:bodyPr>
          <a:lstStyle/>
          <a:p>
            <a:pPr>
              <a:buFont typeface="Wingdings" pitchFamily="2" charset="2"/>
              <a:buChar char="Ø"/>
            </a:pPr>
            <a:r>
              <a:rPr lang="en-US" altLang="ko-KR" b="1" dirty="0" smtClean="0"/>
              <a:t>Asia Pacific International School </a:t>
            </a:r>
            <a:r>
              <a:rPr lang="en-US" altLang="ko-KR" dirty="0" smtClean="0">
                <a:hlinkClick r:id="rId2"/>
              </a:rPr>
              <a:t>www.apis.seoul.kr  </a:t>
            </a:r>
            <a:endParaRPr lang="ko-KR" altLang="en-US" dirty="0" smtClean="0"/>
          </a:p>
          <a:p>
            <a:pPr>
              <a:buFont typeface="Wingdings" pitchFamily="2" charset="2"/>
              <a:buChar char="Ø"/>
            </a:pPr>
            <a:r>
              <a:rPr lang="en-US" altLang="ko-KR" b="1" dirty="0" smtClean="0"/>
              <a:t>Gyeonggi Suwon International School </a:t>
            </a:r>
            <a:r>
              <a:rPr lang="en-US" altLang="ko-KR" dirty="0" smtClean="0">
                <a:hlinkClick r:id="rId3"/>
              </a:rPr>
              <a:t>www.gsis.sc.kr</a:t>
            </a:r>
            <a:endParaRPr lang="ko-KR" altLang="en-US" dirty="0" smtClean="0"/>
          </a:p>
          <a:p>
            <a:pPr>
              <a:buFont typeface="Wingdings" pitchFamily="2" charset="2"/>
              <a:buChar char="Ø"/>
            </a:pPr>
            <a:r>
              <a:rPr lang="en-US" altLang="ko-KR" b="1" dirty="0" smtClean="0"/>
              <a:t>Centennial Christian School </a:t>
            </a:r>
            <a:r>
              <a:rPr lang="en-US" altLang="ko-KR" dirty="0" smtClean="0">
                <a:hlinkClick r:id="rId4"/>
              </a:rPr>
              <a:t>www.ccslions.com</a:t>
            </a:r>
            <a:endParaRPr lang="ko-KR" altLang="en-US" dirty="0" smtClean="0"/>
          </a:p>
          <a:p>
            <a:pPr>
              <a:buFont typeface="Wingdings" pitchFamily="2" charset="2"/>
              <a:buChar char="Ø"/>
            </a:pPr>
            <a:r>
              <a:rPr lang="en-US" altLang="ko-KR" b="1" dirty="0" smtClean="0"/>
              <a:t>Seoul Foreign School </a:t>
            </a:r>
            <a:r>
              <a:rPr lang="en-US" altLang="ko-KR" dirty="0" smtClean="0">
                <a:hlinkClick r:id="rId5"/>
              </a:rPr>
              <a:t>www.seoulforeign.org</a:t>
            </a:r>
            <a:endParaRPr lang="ko-KR" altLang="en-US" dirty="0" smtClean="0"/>
          </a:p>
          <a:p>
            <a:pPr>
              <a:buFont typeface="Wingdings" pitchFamily="2" charset="2"/>
              <a:buChar char="Ø"/>
            </a:pPr>
            <a:r>
              <a:rPr lang="en-US" altLang="ko-KR" b="1" dirty="0" smtClean="0"/>
              <a:t>Taejon Christian International School </a:t>
            </a:r>
            <a:r>
              <a:rPr lang="en-US" altLang="ko-KR" dirty="0" smtClean="0">
                <a:hlinkClick r:id="rId6"/>
              </a:rPr>
              <a:t>www.tcis.or.kr</a:t>
            </a:r>
            <a:endParaRPr lang="en-US" altLang="ko-KR" dirty="0" smtClean="0"/>
          </a:p>
          <a:p>
            <a:pPr>
              <a:buFont typeface="Wingdings" pitchFamily="2" charset="2"/>
              <a:buChar char="Ø"/>
            </a:pPr>
            <a:r>
              <a:rPr lang="en-US" altLang="ko-KR" b="1" dirty="0" smtClean="0"/>
              <a:t>Yongsan International School of Seoul </a:t>
            </a:r>
            <a:r>
              <a:rPr lang="en-US" altLang="ko-KR" dirty="0" smtClean="0">
                <a:hlinkClick r:id="rId7"/>
              </a:rPr>
              <a:t>www.yisseoul.org</a:t>
            </a:r>
            <a:endParaRPr lang="ko-KR" altLang="en-US" dirty="0" smtClean="0"/>
          </a:p>
          <a:p>
            <a:pPr>
              <a:buFont typeface="Wingdings" pitchFamily="2" charset="2"/>
              <a:buChar char="Ø"/>
            </a:pPr>
            <a:r>
              <a:rPr lang="en-US" altLang="ko-KR" b="1" dirty="0" smtClean="0"/>
              <a:t>International Christian School – </a:t>
            </a:r>
            <a:r>
              <a:rPr lang="ko-KR" altLang="en-US" b="1" dirty="0" smtClean="0"/>
              <a:t>평택 </a:t>
            </a:r>
            <a:r>
              <a:rPr lang="en-US" altLang="ko-KR" dirty="0" smtClean="0">
                <a:hlinkClick r:id="rId8"/>
              </a:rPr>
              <a:t>www.icsptk.org</a:t>
            </a:r>
            <a:endParaRPr lang="ko-KR" altLang="en-US" dirty="0" smtClean="0"/>
          </a:p>
          <a:p>
            <a:pPr>
              <a:buFont typeface="Wingdings" pitchFamily="2" charset="2"/>
              <a:buChar char="Ø"/>
            </a:pPr>
            <a:r>
              <a:rPr lang="en-US" altLang="ko-KR" b="1" dirty="0" smtClean="0"/>
              <a:t>International Christian School – </a:t>
            </a:r>
            <a:r>
              <a:rPr lang="ko-KR" altLang="en-US" b="1" dirty="0" smtClean="0"/>
              <a:t>의정부 </a:t>
            </a:r>
            <a:r>
              <a:rPr lang="en-US" altLang="ko-KR" dirty="0" smtClean="0">
                <a:hlinkClick r:id="rId9"/>
              </a:rPr>
              <a:t>www.ics-ujb.org</a:t>
            </a:r>
            <a:r>
              <a:rPr lang="en-US" altLang="ko-KR" dirty="0" smtClean="0"/>
              <a:t> </a:t>
            </a:r>
            <a:endParaRPr lang="ko-KR"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About Teacher Certificate Program</a:t>
            </a:r>
            <a:endParaRPr lang="ko-KR" altLang="en-US" dirty="0"/>
          </a:p>
        </p:txBody>
      </p:sp>
      <p:sp>
        <p:nvSpPr>
          <p:cNvPr id="3" name="내용 개체 틀 2"/>
          <p:cNvSpPr>
            <a:spLocks noGrp="1"/>
          </p:cNvSpPr>
          <p:nvPr>
            <p:ph idx="1"/>
          </p:nvPr>
        </p:nvSpPr>
        <p:spPr/>
        <p:txBody>
          <a:bodyPr>
            <a:normAutofit fontScale="92500" lnSpcReduction="10000"/>
          </a:bodyPr>
          <a:lstStyle/>
          <a:p>
            <a:endParaRPr lang="ko-KR" altLang="en-US" dirty="0" smtClean="0"/>
          </a:p>
          <a:p>
            <a:r>
              <a:rPr lang="en-US" altLang="ko-KR" dirty="0" smtClean="0"/>
              <a:t> Torch Trinity is a </a:t>
            </a:r>
            <a:r>
              <a:rPr lang="en-US" altLang="ko-KR" b="1" i="1" dirty="0" smtClean="0"/>
              <a:t>Higher Education Approved Partner</a:t>
            </a:r>
            <a:r>
              <a:rPr lang="en-US" altLang="ko-KR" dirty="0" smtClean="0"/>
              <a:t> with Association of Christian Schools International (ACSI) since August 4, 2014. Graduates will receive the Professional Teacher Certificate of ACSI, recognized by ACSI member schools (nearly 24,000 schools as of 2014) and Christian schools all over the world. Graduates wanting to go to the mission field after getting the degree will find the certificate invaluable. </a:t>
            </a:r>
            <a:endParaRPr lang="ko-KR"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Overview of Application Packet</a:t>
            </a:r>
            <a:endParaRPr lang="ko-KR" altLang="en-US" dirty="0"/>
          </a:p>
        </p:txBody>
      </p:sp>
      <p:sp>
        <p:nvSpPr>
          <p:cNvPr id="3" name="내용 개체 틀 2"/>
          <p:cNvSpPr>
            <a:spLocks noGrp="1"/>
          </p:cNvSpPr>
          <p:nvPr>
            <p:ph idx="1"/>
          </p:nvPr>
        </p:nvSpPr>
        <p:spPr/>
        <p:txBody>
          <a:bodyPr/>
          <a:lstStyle/>
          <a:p>
            <a:r>
              <a:rPr lang="en-US" altLang="ko-KR" dirty="0" smtClean="0"/>
              <a:t>The packet includes</a:t>
            </a:r>
          </a:p>
          <a:p>
            <a:pPr marL="633222" indent="-514350">
              <a:buFont typeface="+mj-lt"/>
              <a:buAutoNum type="arabicPeriod"/>
            </a:pPr>
            <a:r>
              <a:rPr lang="en-US" altLang="ko-KR" dirty="0" smtClean="0"/>
              <a:t>Registration Form (p.1)</a:t>
            </a:r>
          </a:p>
          <a:p>
            <a:pPr marL="633222" indent="-514350">
              <a:buFont typeface="+mj-lt"/>
              <a:buAutoNum type="arabicPeriod"/>
            </a:pPr>
            <a:r>
              <a:rPr lang="en-US" altLang="ko-KR" dirty="0" smtClean="0"/>
              <a:t>Requirement Checklist (p.2)</a:t>
            </a:r>
          </a:p>
          <a:p>
            <a:pPr marL="633222" indent="-514350">
              <a:buFont typeface="+mj-lt"/>
              <a:buAutoNum type="arabicPeriod"/>
            </a:pPr>
            <a:r>
              <a:rPr lang="en-US" altLang="ko-KR" dirty="0" smtClean="0"/>
              <a:t>Detail Explanation of Requirements (p.3)</a:t>
            </a:r>
          </a:p>
          <a:p>
            <a:pPr marL="633222" indent="-514350">
              <a:buFont typeface="+mj-lt"/>
              <a:buAutoNum type="arabicPeriod"/>
            </a:pPr>
            <a:r>
              <a:rPr lang="en-US" altLang="ko-KR" dirty="0" smtClean="0"/>
              <a:t>Required Reading List (p.4)</a:t>
            </a:r>
          </a:p>
          <a:p>
            <a:pPr marL="633222" indent="-514350">
              <a:buFont typeface="+mj-lt"/>
              <a:buAutoNum type="arabicPeriod"/>
            </a:pPr>
            <a:r>
              <a:rPr lang="en-US" altLang="ko-KR" dirty="0" smtClean="0"/>
              <a:t>Introduction to PFE I and II (pp.5-6)</a:t>
            </a:r>
          </a:p>
          <a:p>
            <a:pPr marL="633222" indent="-514350">
              <a:buFont typeface="+mj-lt"/>
              <a:buAutoNum type="arabicPeriod"/>
            </a:pPr>
            <a:r>
              <a:rPr lang="en-US" altLang="ko-KR" dirty="0" smtClean="0"/>
              <a:t>Samples of Suggested Schedule (p.7)</a:t>
            </a:r>
          </a:p>
          <a:p>
            <a:pPr marL="633222" indent="-514350">
              <a:buFont typeface="+mj-lt"/>
              <a:buAutoNum type="arabicPeriod"/>
            </a:pPr>
            <a:r>
              <a:rPr lang="en-US" altLang="ko-KR" dirty="0" smtClean="0"/>
              <a:t>ACSI Book Reading Assignment Honor Statement (p.8)</a:t>
            </a:r>
            <a:endParaRPr lang="ko-KR"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Previously</a:t>
            </a:r>
            <a:r>
              <a:rPr lang="ko-KR" altLang="en-US" dirty="0" smtClean="0"/>
              <a:t> </a:t>
            </a:r>
            <a:r>
              <a:rPr lang="en-US" altLang="ko-KR" dirty="0" smtClean="0"/>
              <a:t>Asked Questions</a:t>
            </a:r>
            <a:endParaRPr lang="ko-KR" altLang="en-US" dirty="0"/>
          </a:p>
        </p:txBody>
      </p:sp>
      <p:sp>
        <p:nvSpPr>
          <p:cNvPr id="3" name="내용 개체 틀 2"/>
          <p:cNvSpPr>
            <a:spLocks noGrp="1"/>
          </p:cNvSpPr>
          <p:nvPr>
            <p:ph idx="1"/>
          </p:nvPr>
        </p:nvSpPr>
        <p:spPr/>
        <p:txBody>
          <a:bodyPr>
            <a:normAutofit fontScale="85000" lnSpcReduction="20000"/>
          </a:bodyPr>
          <a:lstStyle/>
          <a:p>
            <a:r>
              <a:rPr lang="en-US" altLang="ko-KR" dirty="0" smtClean="0"/>
              <a:t>Can I work for ACSI teacher certificate program after my graduation? </a:t>
            </a:r>
            <a:r>
              <a:rPr lang="en-US" altLang="ko-KR" dirty="0" smtClean="0">
                <a:solidFill>
                  <a:srgbClr val="FF0000"/>
                </a:solidFill>
              </a:rPr>
              <a:t>Yes, only in the case that you fulfilled all the requirements except the philosophy requirement.</a:t>
            </a:r>
          </a:p>
          <a:p>
            <a:r>
              <a:rPr lang="en-US" altLang="ko-KR" dirty="0" smtClean="0"/>
              <a:t>How can I utilize my certificate in Korean schools and other international schools? </a:t>
            </a:r>
            <a:r>
              <a:rPr lang="en-US" altLang="ko-KR" dirty="0" smtClean="0">
                <a:solidFill>
                  <a:srgbClr val="FF0000"/>
                </a:solidFill>
              </a:rPr>
              <a:t>Your certificate certifies your qualification as a Christian school teacher. Christian schools, especially ACSI member schools, will recognize you as a qualified Christian school teacher. It would be beneficial when you apply for the positions from such schools in Korea and overseas. Note that it is NOT a kind of certificate that is authenticated by the government.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모듈">
  <a:themeElements>
    <a:clrScheme name="모듈">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모듈">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모듈">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429</TotalTime>
  <Words>684</Words>
  <Application>Microsoft Office PowerPoint</Application>
  <PresentationFormat>화면 슬라이드 쇼(4:3)</PresentationFormat>
  <Paragraphs>72</Paragraphs>
  <Slides>11</Slides>
  <Notes>0</Notes>
  <HiddenSlides>0</HiddenSlides>
  <MMClips>0</MMClips>
  <ScaleCrop>false</ScaleCrop>
  <HeadingPairs>
    <vt:vector size="4" baseType="variant">
      <vt:variant>
        <vt:lpstr>테마</vt:lpstr>
      </vt:variant>
      <vt:variant>
        <vt:i4>1</vt:i4>
      </vt:variant>
      <vt:variant>
        <vt:lpstr>슬라이드 제목</vt:lpstr>
      </vt:variant>
      <vt:variant>
        <vt:i4>11</vt:i4>
      </vt:variant>
    </vt:vector>
  </HeadingPairs>
  <TitlesOfParts>
    <vt:vector size="12" baseType="lpstr">
      <vt:lpstr>모듈</vt:lpstr>
      <vt:lpstr>ACSI Teacher Certificate Q&amp;A Session/Information Fair</vt:lpstr>
      <vt:lpstr>About ACSI http://www.acsiglobal.org</vt:lpstr>
      <vt:lpstr>About ACSI</vt:lpstr>
      <vt:lpstr>ACSI Member Schools in Korea http://www.acsikorea.or.kr</vt:lpstr>
      <vt:lpstr>슬라이드 5</vt:lpstr>
      <vt:lpstr>슬라이드 6</vt:lpstr>
      <vt:lpstr>About Teacher Certificate Program</vt:lpstr>
      <vt:lpstr>Overview of Application Packet</vt:lpstr>
      <vt:lpstr>Previously Asked Questions</vt:lpstr>
      <vt:lpstr>Previously Asked Questions</vt:lpstr>
      <vt:lpstr>슬라이드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ACSI Teacher Certificate Q&amp;A Session/Information Fair</dc:title>
  <dc:creator>고경진</dc:creator>
  <cp:lastModifiedBy>고경진</cp:lastModifiedBy>
  <cp:revision>21</cp:revision>
  <dcterms:created xsi:type="dcterms:W3CDTF">2015-04-14T04:11:04Z</dcterms:created>
  <dcterms:modified xsi:type="dcterms:W3CDTF">2015-04-21T10:12:36Z</dcterms:modified>
</cp:coreProperties>
</file>